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6"/>
  </p:notesMasterIdLst>
  <p:sldIdLst>
    <p:sldId id="257" r:id="rId2"/>
    <p:sldId id="433" r:id="rId3"/>
    <p:sldId id="396" r:id="rId4"/>
    <p:sldId id="414" r:id="rId5"/>
    <p:sldId id="428" r:id="rId6"/>
    <p:sldId id="431" r:id="rId7"/>
    <p:sldId id="429" r:id="rId8"/>
    <p:sldId id="430" r:id="rId9"/>
    <p:sldId id="427" r:id="rId10"/>
    <p:sldId id="432" r:id="rId11"/>
    <p:sldId id="398" r:id="rId12"/>
    <p:sldId id="403" r:id="rId13"/>
    <p:sldId id="402" r:id="rId14"/>
    <p:sldId id="404" r:id="rId15"/>
    <p:sldId id="418" r:id="rId16"/>
    <p:sldId id="419" r:id="rId17"/>
    <p:sldId id="426" r:id="rId18"/>
    <p:sldId id="420" r:id="rId19"/>
    <p:sldId id="421" r:id="rId20"/>
    <p:sldId id="422" r:id="rId21"/>
    <p:sldId id="408" r:id="rId22"/>
    <p:sldId id="409" r:id="rId23"/>
    <p:sldId id="410" r:id="rId24"/>
    <p:sldId id="411" r:id="rId25"/>
    <p:sldId id="412" r:id="rId26"/>
    <p:sldId id="394" r:id="rId27"/>
    <p:sldId id="436" r:id="rId28"/>
    <p:sldId id="437" r:id="rId29"/>
    <p:sldId id="415" r:id="rId30"/>
    <p:sldId id="434" r:id="rId31"/>
    <p:sldId id="435" r:id="rId32"/>
    <p:sldId id="425" r:id="rId33"/>
    <p:sldId id="438" r:id="rId34"/>
    <p:sldId id="29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0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40415-6621-419B-8818-7CDCEE2D9E6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65316-17C0-4CB3-A714-B803427C042B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</a:t>
          </a:r>
          <a:endParaRPr lang="en-US" b="1" dirty="0">
            <a:solidFill>
              <a:schemeClr val="tx1"/>
            </a:solidFill>
          </a:endParaRPr>
        </a:p>
      </dgm:t>
    </dgm:pt>
    <dgm:pt modelId="{9DD2D721-0135-4401-AC28-FB9E44F51997}" type="parTrans" cxnId="{4880741D-FB34-428C-9D46-543F5886E480}">
      <dgm:prSet/>
      <dgm:spPr/>
      <dgm:t>
        <a:bodyPr/>
        <a:lstStyle/>
        <a:p>
          <a:endParaRPr lang="en-US"/>
        </a:p>
      </dgm:t>
    </dgm:pt>
    <dgm:pt modelId="{A94783E3-6A71-4009-836A-532639EDBA25}" type="sibTrans" cxnId="{4880741D-FB34-428C-9D46-543F5886E480}">
      <dgm:prSet/>
      <dgm:spPr/>
      <dgm:t>
        <a:bodyPr/>
        <a:lstStyle/>
        <a:p>
          <a:endParaRPr lang="en-US"/>
        </a:p>
      </dgm:t>
    </dgm:pt>
    <dgm:pt modelId="{EFDF5FD5-B1AC-4460-B24F-E92D3DD2431B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Dreamer</a:t>
          </a:r>
          <a:endParaRPr lang="en-US" b="1" dirty="0">
            <a:solidFill>
              <a:schemeClr val="tx1"/>
            </a:solidFill>
          </a:endParaRPr>
        </a:p>
      </dgm:t>
    </dgm:pt>
    <dgm:pt modelId="{BD90EAF9-A86A-4CDC-BA2D-5A34156A076E}" type="parTrans" cxnId="{79C6292F-CEFA-47B0-AC3E-C66077864D5C}">
      <dgm:prSet/>
      <dgm:spPr/>
      <dgm:t>
        <a:bodyPr/>
        <a:lstStyle/>
        <a:p>
          <a:endParaRPr lang="en-US"/>
        </a:p>
      </dgm:t>
    </dgm:pt>
    <dgm:pt modelId="{73411CEA-EA7F-4F31-B935-90AD925C32AB}" type="sibTrans" cxnId="{79C6292F-CEFA-47B0-AC3E-C66077864D5C}">
      <dgm:prSet/>
      <dgm:spPr/>
      <dgm:t>
        <a:bodyPr/>
        <a:lstStyle/>
        <a:p>
          <a:endParaRPr lang="en-US"/>
        </a:p>
      </dgm:t>
    </dgm:pt>
    <dgm:pt modelId="{8426AF77-5145-4A8D-965C-A04BD0A2767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Manager</a:t>
          </a:r>
          <a:endParaRPr lang="en-US" b="1" dirty="0">
            <a:solidFill>
              <a:schemeClr val="tx1"/>
            </a:solidFill>
          </a:endParaRPr>
        </a:p>
      </dgm:t>
    </dgm:pt>
    <dgm:pt modelId="{164D3F25-FD9D-46AA-BDF6-D0FC7138B103}" type="parTrans" cxnId="{8476D387-0437-49D5-8559-779A6597D27D}">
      <dgm:prSet/>
      <dgm:spPr/>
      <dgm:t>
        <a:bodyPr/>
        <a:lstStyle/>
        <a:p>
          <a:endParaRPr lang="en-US"/>
        </a:p>
      </dgm:t>
    </dgm:pt>
    <dgm:pt modelId="{ED05F548-712D-4701-8D2E-7296C7D8B48D}" type="sibTrans" cxnId="{8476D387-0437-49D5-8559-779A6597D27D}">
      <dgm:prSet/>
      <dgm:spPr/>
      <dgm:t>
        <a:bodyPr/>
        <a:lstStyle/>
        <a:p>
          <a:endParaRPr lang="en-US"/>
        </a:p>
      </dgm:t>
    </dgm:pt>
    <dgm:pt modelId="{3A361867-7184-4826-BB42-E7A131D1FD7E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Risk Taker</a:t>
          </a:r>
          <a:endParaRPr lang="en-US" b="1" dirty="0">
            <a:solidFill>
              <a:schemeClr val="tx1"/>
            </a:solidFill>
          </a:endParaRPr>
        </a:p>
      </dgm:t>
    </dgm:pt>
    <dgm:pt modelId="{8EC1DA11-C81C-4F33-A3E7-29DC21D88F8E}" type="parTrans" cxnId="{035099CE-8027-4841-A57E-AFA701E57133}">
      <dgm:prSet/>
      <dgm:spPr/>
      <dgm:t>
        <a:bodyPr/>
        <a:lstStyle/>
        <a:p>
          <a:endParaRPr lang="en-US"/>
        </a:p>
      </dgm:t>
    </dgm:pt>
    <dgm:pt modelId="{6E1299EF-3101-4C4A-80F0-BE7CB4AE46CA}" type="sibTrans" cxnId="{035099CE-8027-4841-A57E-AFA701E57133}">
      <dgm:prSet/>
      <dgm:spPr/>
      <dgm:t>
        <a:bodyPr/>
        <a:lstStyle/>
        <a:p>
          <a:endParaRPr lang="en-US"/>
        </a:p>
      </dgm:t>
    </dgm:pt>
    <dgm:pt modelId="{35F2ABCC-5D5A-43E4-9A5B-437A17AC99F6}" type="pres">
      <dgm:prSet presAssocID="{F3240415-6621-419B-8818-7CDCEE2D9E6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3853BA8-F234-4F8B-8400-0BB6342F8342}" type="pres">
      <dgm:prSet presAssocID="{75F65316-17C0-4CB3-A714-B803427C042B}" presName="singleCycle" presStyleCnt="0"/>
      <dgm:spPr/>
    </dgm:pt>
    <dgm:pt modelId="{B9CFD7FE-ADFC-441A-876E-4641DDA0AC6D}" type="pres">
      <dgm:prSet presAssocID="{75F65316-17C0-4CB3-A714-B803427C042B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9E8F74C-1CCD-420A-A1D6-F66BD77B83B5}" type="pres">
      <dgm:prSet presAssocID="{BD90EAF9-A86A-4CDC-BA2D-5A34156A076E}" presName="Name56" presStyleLbl="parChTrans1D2" presStyleIdx="0" presStyleCnt="3"/>
      <dgm:spPr/>
      <dgm:t>
        <a:bodyPr/>
        <a:lstStyle/>
        <a:p>
          <a:endParaRPr lang="en-US"/>
        </a:p>
      </dgm:t>
    </dgm:pt>
    <dgm:pt modelId="{683A3189-AD48-482E-B0E7-586D186BFE86}" type="pres">
      <dgm:prSet presAssocID="{EFDF5FD5-B1AC-4460-B24F-E92D3DD2431B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6E401-DA00-438E-B87F-C7946CB0B83E}" type="pres">
      <dgm:prSet presAssocID="{164D3F25-FD9D-46AA-BDF6-D0FC7138B10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96213B0A-8C11-4149-A383-DAE3A1C11C23}" type="pres">
      <dgm:prSet presAssocID="{8426AF77-5145-4A8D-965C-A04BD0A27672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CD03C-C11F-4011-A1B1-4E56BE3E8DAD}" type="pres">
      <dgm:prSet presAssocID="{8EC1DA11-C81C-4F33-A3E7-29DC21D88F8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3243097A-2B44-4CB5-962D-5A4252E1835B}" type="pres">
      <dgm:prSet presAssocID="{3A361867-7184-4826-BB42-E7A131D1FD7E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80741D-FB34-428C-9D46-543F5886E480}" srcId="{F3240415-6621-419B-8818-7CDCEE2D9E63}" destId="{75F65316-17C0-4CB3-A714-B803427C042B}" srcOrd="0" destOrd="0" parTransId="{9DD2D721-0135-4401-AC28-FB9E44F51997}" sibTransId="{A94783E3-6A71-4009-836A-532639EDBA25}"/>
    <dgm:cxn modelId="{8476D387-0437-49D5-8559-779A6597D27D}" srcId="{75F65316-17C0-4CB3-A714-B803427C042B}" destId="{8426AF77-5145-4A8D-965C-A04BD0A27672}" srcOrd="1" destOrd="0" parTransId="{164D3F25-FD9D-46AA-BDF6-D0FC7138B103}" sibTransId="{ED05F548-712D-4701-8D2E-7296C7D8B48D}"/>
    <dgm:cxn modelId="{77173049-2384-477E-B128-3B1312255CA8}" type="presOf" srcId="{EFDF5FD5-B1AC-4460-B24F-E92D3DD2431B}" destId="{683A3189-AD48-482E-B0E7-586D186BFE86}" srcOrd="0" destOrd="0" presId="urn:microsoft.com/office/officeart/2008/layout/RadialCluster"/>
    <dgm:cxn modelId="{1DEC8FF3-C31A-434A-9A46-DC42DB793C1D}" type="presOf" srcId="{8426AF77-5145-4A8D-965C-A04BD0A27672}" destId="{96213B0A-8C11-4149-A383-DAE3A1C11C23}" srcOrd="0" destOrd="0" presId="urn:microsoft.com/office/officeart/2008/layout/RadialCluster"/>
    <dgm:cxn modelId="{F7C047DF-E9B0-4F09-9AB0-4CD2489FFA50}" type="presOf" srcId="{75F65316-17C0-4CB3-A714-B803427C042B}" destId="{B9CFD7FE-ADFC-441A-876E-4641DDA0AC6D}" srcOrd="0" destOrd="0" presId="urn:microsoft.com/office/officeart/2008/layout/RadialCluster"/>
    <dgm:cxn modelId="{900831DD-701B-4BB9-8ABF-E3A4322E6660}" type="presOf" srcId="{164D3F25-FD9D-46AA-BDF6-D0FC7138B103}" destId="{2E26E401-DA00-438E-B87F-C7946CB0B83E}" srcOrd="0" destOrd="0" presId="urn:microsoft.com/office/officeart/2008/layout/RadialCluster"/>
    <dgm:cxn modelId="{79C6292F-CEFA-47B0-AC3E-C66077864D5C}" srcId="{75F65316-17C0-4CB3-A714-B803427C042B}" destId="{EFDF5FD5-B1AC-4460-B24F-E92D3DD2431B}" srcOrd="0" destOrd="0" parTransId="{BD90EAF9-A86A-4CDC-BA2D-5A34156A076E}" sibTransId="{73411CEA-EA7F-4F31-B935-90AD925C32AB}"/>
    <dgm:cxn modelId="{DC4ABB0D-6528-485B-81E4-12897BDEE927}" type="presOf" srcId="{F3240415-6621-419B-8818-7CDCEE2D9E63}" destId="{35F2ABCC-5D5A-43E4-9A5B-437A17AC99F6}" srcOrd="0" destOrd="0" presId="urn:microsoft.com/office/officeart/2008/layout/RadialCluster"/>
    <dgm:cxn modelId="{035099CE-8027-4841-A57E-AFA701E57133}" srcId="{75F65316-17C0-4CB3-A714-B803427C042B}" destId="{3A361867-7184-4826-BB42-E7A131D1FD7E}" srcOrd="2" destOrd="0" parTransId="{8EC1DA11-C81C-4F33-A3E7-29DC21D88F8E}" sibTransId="{6E1299EF-3101-4C4A-80F0-BE7CB4AE46CA}"/>
    <dgm:cxn modelId="{39F1A009-544B-426C-905A-18EE7C1F3EA2}" type="presOf" srcId="{8EC1DA11-C81C-4F33-A3E7-29DC21D88F8E}" destId="{97ECD03C-C11F-4011-A1B1-4E56BE3E8DAD}" srcOrd="0" destOrd="0" presId="urn:microsoft.com/office/officeart/2008/layout/RadialCluster"/>
    <dgm:cxn modelId="{43DAC018-1456-480D-86F1-8010DEE8E049}" type="presOf" srcId="{3A361867-7184-4826-BB42-E7A131D1FD7E}" destId="{3243097A-2B44-4CB5-962D-5A4252E1835B}" srcOrd="0" destOrd="0" presId="urn:microsoft.com/office/officeart/2008/layout/RadialCluster"/>
    <dgm:cxn modelId="{E35F4545-7490-4F35-A2ED-C721D0708882}" type="presOf" srcId="{BD90EAF9-A86A-4CDC-BA2D-5A34156A076E}" destId="{C9E8F74C-1CCD-420A-A1D6-F66BD77B83B5}" srcOrd="0" destOrd="0" presId="urn:microsoft.com/office/officeart/2008/layout/RadialCluster"/>
    <dgm:cxn modelId="{81B0D30F-5E03-4861-9FCB-D8312822BF68}" type="presParOf" srcId="{35F2ABCC-5D5A-43E4-9A5B-437A17AC99F6}" destId="{43853BA8-F234-4F8B-8400-0BB6342F8342}" srcOrd="0" destOrd="0" presId="urn:microsoft.com/office/officeart/2008/layout/RadialCluster"/>
    <dgm:cxn modelId="{E446C3A2-FE2A-43E7-A5F4-2CFF7457C6D6}" type="presParOf" srcId="{43853BA8-F234-4F8B-8400-0BB6342F8342}" destId="{B9CFD7FE-ADFC-441A-876E-4641DDA0AC6D}" srcOrd="0" destOrd="0" presId="urn:microsoft.com/office/officeart/2008/layout/RadialCluster"/>
    <dgm:cxn modelId="{3C82A4EB-2A65-4930-B1BD-F0AD6F8F33A3}" type="presParOf" srcId="{43853BA8-F234-4F8B-8400-0BB6342F8342}" destId="{C9E8F74C-1CCD-420A-A1D6-F66BD77B83B5}" srcOrd="1" destOrd="0" presId="urn:microsoft.com/office/officeart/2008/layout/RadialCluster"/>
    <dgm:cxn modelId="{5BDA3B6F-FFD3-4936-9765-2AE9AAC2265F}" type="presParOf" srcId="{43853BA8-F234-4F8B-8400-0BB6342F8342}" destId="{683A3189-AD48-482E-B0E7-586D186BFE86}" srcOrd="2" destOrd="0" presId="urn:microsoft.com/office/officeart/2008/layout/RadialCluster"/>
    <dgm:cxn modelId="{83114052-73B2-484C-A024-61575B19C15A}" type="presParOf" srcId="{43853BA8-F234-4F8B-8400-0BB6342F8342}" destId="{2E26E401-DA00-438E-B87F-C7946CB0B83E}" srcOrd="3" destOrd="0" presId="urn:microsoft.com/office/officeart/2008/layout/RadialCluster"/>
    <dgm:cxn modelId="{41C15751-1C27-4CDC-A696-C38818C624BA}" type="presParOf" srcId="{43853BA8-F234-4F8B-8400-0BB6342F8342}" destId="{96213B0A-8C11-4149-A383-DAE3A1C11C23}" srcOrd="4" destOrd="0" presId="urn:microsoft.com/office/officeart/2008/layout/RadialCluster"/>
    <dgm:cxn modelId="{28DFA2D5-B38F-4125-ACFC-FC792C3B2C12}" type="presParOf" srcId="{43853BA8-F234-4F8B-8400-0BB6342F8342}" destId="{97ECD03C-C11F-4011-A1B1-4E56BE3E8DAD}" srcOrd="5" destOrd="0" presId="urn:microsoft.com/office/officeart/2008/layout/RadialCluster"/>
    <dgm:cxn modelId="{0D1AEE17-8F09-4660-9739-932F024F34AE}" type="presParOf" srcId="{43853BA8-F234-4F8B-8400-0BB6342F8342}" destId="{3243097A-2B44-4CB5-962D-5A4252E1835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F9AA0-22F8-4628-AF02-BADBD8B2500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15C1F0-512E-4756-9458-4B25E9DB61ED}">
      <dgm:prSet phldrT="[Text]"/>
      <dgm:spPr>
        <a:solidFill>
          <a:srgbClr val="92D050"/>
        </a:solidFill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 Start Up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67DFE8-978B-4720-8422-1F178ADB40A1}" type="parTrans" cxnId="{7EACBB0A-21E5-4E4D-8A77-E6C210CA9211}">
      <dgm:prSet/>
      <dgm:spPr/>
      <dgm:t>
        <a:bodyPr/>
        <a:lstStyle/>
        <a:p>
          <a:endParaRPr lang="en-US"/>
        </a:p>
      </dgm:t>
    </dgm:pt>
    <dgm:pt modelId="{9994F579-A2CF-44EA-B270-36F0EFAEAAAA}" type="sibTrans" cxnId="{7EACBB0A-21E5-4E4D-8A77-E6C210CA9211}">
      <dgm:prSet/>
      <dgm:spPr/>
      <dgm:t>
        <a:bodyPr/>
        <a:lstStyle/>
        <a:p>
          <a:endParaRPr lang="en-US"/>
        </a:p>
      </dgm:t>
    </dgm:pt>
    <dgm:pt modelId="{495C60D5-2450-4CE5-B496-0A19866C34B3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Nonprofit </a:t>
          </a:r>
        </a:p>
        <a:p>
          <a:r>
            <a:rPr lang="en-US" b="1" dirty="0" smtClean="0">
              <a:solidFill>
                <a:schemeClr val="tx1"/>
              </a:solidFill>
            </a:rPr>
            <a:t>Business Focus</a:t>
          </a:r>
          <a:endParaRPr lang="en-US" b="1" dirty="0">
            <a:solidFill>
              <a:schemeClr val="tx1"/>
            </a:solidFill>
          </a:endParaRPr>
        </a:p>
      </dgm:t>
    </dgm:pt>
    <dgm:pt modelId="{72163AC5-FAC7-4D46-958C-6F26851DA672}" type="parTrans" cxnId="{169C10FD-85AE-497C-AB6B-2C53F7850D69}">
      <dgm:prSet/>
      <dgm:spPr/>
      <dgm:t>
        <a:bodyPr/>
        <a:lstStyle/>
        <a:p>
          <a:endParaRPr lang="en-US" dirty="0"/>
        </a:p>
      </dgm:t>
    </dgm:pt>
    <dgm:pt modelId="{02FEF78A-A587-4711-8316-2C4703602360}" type="sibTrans" cxnId="{169C10FD-85AE-497C-AB6B-2C53F7850D69}">
      <dgm:prSet/>
      <dgm:spPr/>
      <dgm:t>
        <a:bodyPr/>
        <a:lstStyle/>
        <a:p>
          <a:endParaRPr lang="en-US"/>
        </a:p>
      </dgm:t>
    </dgm:pt>
    <dgm:pt modelId="{A0ACA49D-AC8A-4AF0-AFCE-717E54F9B828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Technical Schools</a:t>
          </a:r>
          <a:endParaRPr lang="en-US" b="1" dirty="0">
            <a:solidFill>
              <a:schemeClr val="tx1"/>
            </a:solidFill>
          </a:endParaRPr>
        </a:p>
      </dgm:t>
    </dgm:pt>
    <dgm:pt modelId="{E5995F8B-9894-4C67-943A-B7E2F1E7D7D8}" type="parTrans" cxnId="{2DAB023F-A11B-47F3-8E7F-62B0628C5FB0}">
      <dgm:prSet/>
      <dgm:spPr/>
      <dgm:t>
        <a:bodyPr/>
        <a:lstStyle/>
        <a:p>
          <a:endParaRPr lang="en-US" dirty="0"/>
        </a:p>
      </dgm:t>
    </dgm:pt>
    <dgm:pt modelId="{ECC432C2-4606-426A-85C7-15429CA74EC0}" type="sibTrans" cxnId="{2DAB023F-A11B-47F3-8E7F-62B0628C5FB0}">
      <dgm:prSet/>
      <dgm:spPr/>
      <dgm:t>
        <a:bodyPr/>
        <a:lstStyle/>
        <a:p>
          <a:endParaRPr lang="en-US"/>
        </a:p>
      </dgm:t>
    </dgm:pt>
    <dgm:pt modelId="{D043A08A-F164-4A0B-8E4A-1E57A5A18013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Community College</a:t>
          </a:r>
        </a:p>
        <a:p>
          <a:r>
            <a:rPr lang="en-US" b="1" dirty="0" smtClean="0">
              <a:solidFill>
                <a:schemeClr val="tx1"/>
              </a:solidFill>
            </a:rPr>
            <a:t>Non Credit/Credit</a:t>
          </a:r>
        </a:p>
        <a:p>
          <a:r>
            <a:rPr lang="en-US" b="1" dirty="0" smtClean="0">
              <a:solidFill>
                <a:schemeClr val="tx1"/>
              </a:solidFill>
            </a:rPr>
            <a:t>Course</a:t>
          </a:r>
          <a:endParaRPr lang="en-US" b="1" dirty="0">
            <a:solidFill>
              <a:schemeClr val="tx1"/>
            </a:solidFill>
          </a:endParaRPr>
        </a:p>
      </dgm:t>
    </dgm:pt>
    <dgm:pt modelId="{6E45380F-5E71-425B-B399-1CC71DD80D8A}" type="parTrans" cxnId="{9FA48135-A569-4BFF-80B0-FFE640CA2E00}">
      <dgm:prSet/>
      <dgm:spPr/>
      <dgm:t>
        <a:bodyPr/>
        <a:lstStyle/>
        <a:p>
          <a:endParaRPr lang="en-US" dirty="0"/>
        </a:p>
      </dgm:t>
    </dgm:pt>
    <dgm:pt modelId="{3DCDE6B8-9DD8-4F0D-AB16-1E9A7492DF57}" type="sibTrans" cxnId="{9FA48135-A569-4BFF-80B0-FFE640CA2E00}">
      <dgm:prSet/>
      <dgm:spPr/>
      <dgm:t>
        <a:bodyPr/>
        <a:lstStyle/>
        <a:p>
          <a:endParaRPr lang="en-US"/>
        </a:p>
      </dgm:t>
    </dgm:pt>
    <dgm:pt modelId="{468E9224-236D-4680-92BB-CAC20FC64E8C}">
      <dgm:prSet/>
      <dgm:spPr>
        <a:solidFill>
          <a:srgbClr val="FF99CC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Business Library</a:t>
          </a:r>
          <a:endParaRPr lang="en-US" b="1" dirty="0">
            <a:solidFill>
              <a:schemeClr val="tx1"/>
            </a:solidFill>
          </a:endParaRPr>
        </a:p>
      </dgm:t>
    </dgm:pt>
    <dgm:pt modelId="{776F9824-BF9A-49DC-9A4E-BFD5532E46C2}" type="parTrans" cxnId="{6A4E2FAB-F759-4DA0-BD64-2175FA55FD0D}">
      <dgm:prSet/>
      <dgm:spPr/>
      <dgm:t>
        <a:bodyPr/>
        <a:lstStyle/>
        <a:p>
          <a:endParaRPr lang="en-US" dirty="0"/>
        </a:p>
      </dgm:t>
    </dgm:pt>
    <dgm:pt modelId="{8E69CC33-5CE4-46B3-8769-92ED916593BC}" type="sibTrans" cxnId="{6A4E2FAB-F759-4DA0-BD64-2175FA55FD0D}">
      <dgm:prSet/>
      <dgm:spPr/>
      <dgm:t>
        <a:bodyPr/>
        <a:lstStyle/>
        <a:p>
          <a:endParaRPr lang="en-US"/>
        </a:p>
      </dgm:t>
    </dgm:pt>
    <dgm:pt modelId="{A37D6807-B91B-4CEF-8B57-AD2944CA1C16}">
      <dgm:prSet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Internet</a:t>
          </a:r>
          <a:endParaRPr lang="en-US" b="1" dirty="0">
            <a:solidFill>
              <a:schemeClr val="tx1"/>
            </a:solidFill>
          </a:endParaRPr>
        </a:p>
      </dgm:t>
    </dgm:pt>
    <dgm:pt modelId="{D0FF1C54-1500-4A9D-8E99-A8E60B278B95}" type="parTrans" cxnId="{B433F84B-02F7-45AE-9953-F584E3B24E95}">
      <dgm:prSet/>
      <dgm:spPr/>
      <dgm:t>
        <a:bodyPr/>
        <a:lstStyle/>
        <a:p>
          <a:endParaRPr lang="en-US" dirty="0"/>
        </a:p>
      </dgm:t>
    </dgm:pt>
    <dgm:pt modelId="{3FCE7DFA-DDD7-4B4A-91AE-607669E4E50D}" type="sibTrans" cxnId="{B433F84B-02F7-45AE-9953-F584E3B24E95}">
      <dgm:prSet/>
      <dgm:spPr/>
      <dgm:t>
        <a:bodyPr/>
        <a:lstStyle/>
        <a:p>
          <a:endParaRPr lang="en-US"/>
        </a:p>
      </dgm:t>
    </dgm:pt>
    <dgm:pt modelId="{CB652E23-D60F-4B61-8760-847DFE5F3E37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SCORE/WBC</a:t>
          </a:r>
          <a:endParaRPr lang="en-US" b="1" dirty="0">
            <a:solidFill>
              <a:schemeClr val="tx1"/>
            </a:solidFill>
          </a:endParaRPr>
        </a:p>
      </dgm:t>
    </dgm:pt>
    <dgm:pt modelId="{803FF313-947D-4261-852E-8C9D7CAB4F3A}" type="parTrans" cxnId="{22D65B3D-3A43-45D6-AE73-C29398C9A898}">
      <dgm:prSet/>
      <dgm:spPr/>
      <dgm:t>
        <a:bodyPr/>
        <a:lstStyle/>
        <a:p>
          <a:endParaRPr lang="en-US" dirty="0"/>
        </a:p>
      </dgm:t>
    </dgm:pt>
    <dgm:pt modelId="{64B3F36D-F114-431F-BC39-640914C1088E}" type="sibTrans" cxnId="{22D65B3D-3A43-45D6-AE73-C29398C9A898}">
      <dgm:prSet/>
      <dgm:spPr/>
      <dgm:t>
        <a:bodyPr/>
        <a:lstStyle/>
        <a:p>
          <a:endParaRPr lang="en-US"/>
        </a:p>
      </dgm:t>
    </dgm:pt>
    <dgm:pt modelId="{3B90B921-65B5-4DD3-85B6-530DDD168B7F}" type="pres">
      <dgm:prSet presAssocID="{4E2F9AA0-22F8-4628-AF02-BADBD8B250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906794-0E88-4F5B-A007-CDB5CCC77D13}" type="pres">
      <dgm:prSet presAssocID="{7315C1F0-512E-4756-9458-4B25E9DB61ED}" presName="root1" presStyleCnt="0"/>
      <dgm:spPr/>
    </dgm:pt>
    <dgm:pt modelId="{FA8F9BF2-A64C-4DBD-968C-63C0C9256038}" type="pres">
      <dgm:prSet presAssocID="{7315C1F0-512E-4756-9458-4B25E9DB61ED}" presName="LevelOneTextNode" presStyleLbl="node0" presStyleIdx="0" presStyleCnt="1" custLinFactNeighborX="1090" custLinFactNeighborY="-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7C844C-EFB8-4839-80F6-78146D217B15}" type="pres">
      <dgm:prSet presAssocID="{7315C1F0-512E-4756-9458-4B25E9DB61ED}" presName="level2hierChild" presStyleCnt="0"/>
      <dgm:spPr/>
    </dgm:pt>
    <dgm:pt modelId="{AD2CDEF7-12CD-485D-B09D-C7B5E9D43C74}" type="pres">
      <dgm:prSet presAssocID="{72163AC5-FAC7-4D46-958C-6F26851DA672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7A3001BA-CF0D-4B3B-A426-8F0953909B33}" type="pres">
      <dgm:prSet presAssocID="{72163AC5-FAC7-4D46-958C-6F26851DA672}" presName="connTx" presStyleLbl="parChTrans1D2" presStyleIdx="0" presStyleCnt="6"/>
      <dgm:spPr/>
      <dgm:t>
        <a:bodyPr/>
        <a:lstStyle/>
        <a:p>
          <a:endParaRPr lang="en-US"/>
        </a:p>
      </dgm:t>
    </dgm:pt>
    <dgm:pt modelId="{221070B7-D792-4DFF-841C-BA2339BC902E}" type="pres">
      <dgm:prSet presAssocID="{495C60D5-2450-4CE5-B496-0A19866C34B3}" presName="root2" presStyleCnt="0"/>
      <dgm:spPr/>
    </dgm:pt>
    <dgm:pt modelId="{E2C2B3DD-DEC3-44FA-B482-6217B8C101D7}" type="pres">
      <dgm:prSet presAssocID="{495C60D5-2450-4CE5-B496-0A19866C34B3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BD674F-D147-4B0E-B183-EB9284A11E40}" type="pres">
      <dgm:prSet presAssocID="{495C60D5-2450-4CE5-B496-0A19866C34B3}" presName="level3hierChild" presStyleCnt="0"/>
      <dgm:spPr/>
    </dgm:pt>
    <dgm:pt modelId="{484569EE-2A20-48D3-96A7-575AE272763E}" type="pres">
      <dgm:prSet presAssocID="{E5995F8B-9894-4C67-943A-B7E2F1E7D7D8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A621389F-9FA2-4D9B-B614-1437395DC386}" type="pres">
      <dgm:prSet presAssocID="{E5995F8B-9894-4C67-943A-B7E2F1E7D7D8}" presName="connTx" presStyleLbl="parChTrans1D2" presStyleIdx="1" presStyleCnt="6"/>
      <dgm:spPr/>
      <dgm:t>
        <a:bodyPr/>
        <a:lstStyle/>
        <a:p>
          <a:endParaRPr lang="en-US"/>
        </a:p>
      </dgm:t>
    </dgm:pt>
    <dgm:pt modelId="{A2091075-8DEB-4EC7-86AF-7DC1556CF683}" type="pres">
      <dgm:prSet presAssocID="{A0ACA49D-AC8A-4AF0-AFCE-717E54F9B828}" presName="root2" presStyleCnt="0"/>
      <dgm:spPr/>
    </dgm:pt>
    <dgm:pt modelId="{A0C0FC31-C77C-4736-B04C-7830E1A3CEEE}" type="pres">
      <dgm:prSet presAssocID="{A0ACA49D-AC8A-4AF0-AFCE-717E54F9B828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C67A3B-4F08-4712-97EC-3B70769C09B4}" type="pres">
      <dgm:prSet presAssocID="{A0ACA49D-AC8A-4AF0-AFCE-717E54F9B828}" presName="level3hierChild" presStyleCnt="0"/>
      <dgm:spPr/>
    </dgm:pt>
    <dgm:pt modelId="{40BEC3D7-7533-45CE-9ECB-75535E7AC9AC}" type="pres">
      <dgm:prSet presAssocID="{6E45380F-5E71-425B-B399-1CC71DD80D8A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D1BDE42D-0E08-4790-AD6C-C751C6E73EEE}" type="pres">
      <dgm:prSet presAssocID="{6E45380F-5E71-425B-B399-1CC71DD80D8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C8EF043B-F77A-4B4B-A339-9DDF25357209}" type="pres">
      <dgm:prSet presAssocID="{D043A08A-F164-4A0B-8E4A-1E57A5A18013}" presName="root2" presStyleCnt="0"/>
      <dgm:spPr/>
    </dgm:pt>
    <dgm:pt modelId="{AA0D710F-75B4-4478-A143-4950EA223CE5}" type="pres">
      <dgm:prSet presAssocID="{D043A08A-F164-4A0B-8E4A-1E57A5A18013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C1C12C-8A6E-4B00-A123-F937FB5D706A}" type="pres">
      <dgm:prSet presAssocID="{D043A08A-F164-4A0B-8E4A-1E57A5A18013}" presName="level3hierChild" presStyleCnt="0"/>
      <dgm:spPr/>
    </dgm:pt>
    <dgm:pt modelId="{B3648C5E-85C1-4A7A-B6CA-36CBD1022AE5}" type="pres">
      <dgm:prSet presAssocID="{776F9824-BF9A-49DC-9A4E-BFD5532E46C2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5362744D-582F-458B-9647-3F292AB2B605}" type="pres">
      <dgm:prSet presAssocID="{776F9824-BF9A-49DC-9A4E-BFD5532E46C2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3E3966D-9F15-4452-9E4A-97DB2E50AF3E}" type="pres">
      <dgm:prSet presAssocID="{468E9224-236D-4680-92BB-CAC20FC64E8C}" presName="root2" presStyleCnt="0"/>
      <dgm:spPr/>
    </dgm:pt>
    <dgm:pt modelId="{8872D422-B18C-4622-AD61-536F21586DA6}" type="pres">
      <dgm:prSet presAssocID="{468E9224-236D-4680-92BB-CAC20FC64E8C}" presName="LevelTwoTextNode" presStyleLbl="node2" presStyleIdx="3" presStyleCnt="6" custLinFactNeighborX="-1225" custLinFactNeighborY="26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BA5644-2784-4D94-84FD-0542FB973A79}" type="pres">
      <dgm:prSet presAssocID="{468E9224-236D-4680-92BB-CAC20FC64E8C}" presName="level3hierChild" presStyleCnt="0"/>
      <dgm:spPr/>
    </dgm:pt>
    <dgm:pt modelId="{E9B2AE6C-344A-4771-8BD8-CF9089341FED}" type="pres">
      <dgm:prSet presAssocID="{D0FF1C54-1500-4A9D-8E99-A8E60B278B95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0EDC41FA-A194-4B40-B9ED-5221640A90E4}" type="pres">
      <dgm:prSet presAssocID="{D0FF1C54-1500-4A9D-8E99-A8E60B278B95}" presName="connTx" presStyleLbl="parChTrans1D2" presStyleIdx="4" presStyleCnt="6"/>
      <dgm:spPr/>
      <dgm:t>
        <a:bodyPr/>
        <a:lstStyle/>
        <a:p>
          <a:endParaRPr lang="en-US"/>
        </a:p>
      </dgm:t>
    </dgm:pt>
    <dgm:pt modelId="{3E4A17E4-8DE2-4E21-B7AE-40F7281E19F0}" type="pres">
      <dgm:prSet presAssocID="{A37D6807-B91B-4CEF-8B57-AD2944CA1C16}" presName="root2" presStyleCnt="0"/>
      <dgm:spPr/>
    </dgm:pt>
    <dgm:pt modelId="{CF0D6970-6533-417D-83D2-007E6A041EBF}" type="pres">
      <dgm:prSet presAssocID="{A37D6807-B91B-4CEF-8B57-AD2944CA1C16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C48143-DA2F-43C6-A5D2-AAE0A540D00C}" type="pres">
      <dgm:prSet presAssocID="{A37D6807-B91B-4CEF-8B57-AD2944CA1C16}" presName="level3hierChild" presStyleCnt="0"/>
      <dgm:spPr/>
    </dgm:pt>
    <dgm:pt modelId="{F25BDA5A-7C6E-4D8D-8464-644724286155}" type="pres">
      <dgm:prSet presAssocID="{803FF313-947D-4261-852E-8C9D7CAB4F3A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0B5E9EFC-0351-4A72-A239-9E2D48C747E7}" type="pres">
      <dgm:prSet presAssocID="{803FF313-947D-4261-852E-8C9D7CAB4F3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1D9862E-40B0-4390-A9C7-E03F1989E93F}" type="pres">
      <dgm:prSet presAssocID="{CB652E23-D60F-4B61-8760-847DFE5F3E37}" presName="root2" presStyleCnt="0"/>
      <dgm:spPr/>
    </dgm:pt>
    <dgm:pt modelId="{A72A47DA-25C6-4CC4-9C3F-45CD55821AE3}" type="pres">
      <dgm:prSet presAssocID="{CB652E23-D60F-4B61-8760-847DFE5F3E37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BC19E4-2090-4156-AA74-72A5F1ABC51E}" type="pres">
      <dgm:prSet presAssocID="{CB652E23-D60F-4B61-8760-847DFE5F3E37}" presName="level3hierChild" presStyleCnt="0"/>
      <dgm:spPr/>
    </dgm:pt>
  </dgm:ptLst>
  <dgm:cxnLst>
    <dgm:cxn modelId="{6B1EACC6-E927-4FF5-BCD6-C31535B8AFE3}" type="presOf" srcId="{A0ACA49D-AC8A-4AF0-AFCE-717E54F9B828}" destId="{A0C0FC31-C77C-4736-B04C-7830E1A3CEEE}" srcOrd="0" destOrd="0" presId="urn:microsoft.com/office/officeart/2005/8/layout/hierarchy2"/>
    <dgm:cxn modelId="{169C10FD-85AE-497C-AB6B-2C53F7850D69}" srcId="{7315C1F0-512E-4756-9458-4B25E9DB61ED}" destId="{495C60D5-2450-4CE5-B496-0A19866C34B3}" srcOrd="0" destOrd="0" parTransId="{72163AC5-FAC7-4D46-958C-6F26851DA672}" sibTransId="{02FEF78A-A587-4711-8316-2C4703602360}"/>
    <dgm:cxn modelId="{22BAB17B-F5B2-4035-8C19-62644A2231DC}" type="presOf" srcId="{495C60D5-2450-4CE5-B496-0A19866C34B3}" destId="{E2C2B3DD-DEC3-44FA-B482-6217B8C101D7}" srcOrd="0" destOrd="0" presId="urn:microsoft.com/office/officeart/2005/8/layout/hierarchy2"/>
    <dgm:cxn modelId="{E37F1772-7B96-4722-B8E3-EFCDC0A8362C}" type="presOf" srcId="{468E9224-236D-4680-92BB-CAC20FC64E8C}" destId="{8872D422-B18C-4622-AD61-536F21586DA6}" srcOrd="0" destOrd="0" presId="urn:microsoft.com/office/officeart/2005/8/layout/hierarchy2"/>
    <dgm:cxn modelId="{6A4E2FAB-F759-4DA0-BD64-2175FA55FD0D}" srcId="{7315C1F0-512E-4756-9458-4B25E9DB61ED}" destId="{468E9224-236D-4680-92BB-CAC20FC64E8C}" srcOrd="3" destOrd="0" parTransId="{776F9824-BF9A-49DC-9A4E-BFD5532E46C2}" sibTransId="{8E69CC33-5CE4-46B3-8769-92ED916593BC}"/>
    <dgm:cxn modelId="{8531E4A2-E006-4029-B934-30E09E461736}" type="presOf" srcId="{803FF313-947D-4261-852E-8C9D7CAB4F3A}" destId="{0B5E9EFC-0351-4A72-A239-9E2D48C747E7}" srcOrd="1" destOrd="0" presId="urn:microsoft.com/office/officeart/2005/8/layout/hierarchy2"/>
    <dgm:cxn modelId="{FA5E22E8-D6BF-4293-9F10-63E316786E3E}" type="presOf" srcId="{776F9824-BF9A-49DC-9A4E-BFD5532E46C2}" destId="{B3648C5E-85C1-4A7A-B6CA-36CBD1022AE5}" srcOrd="0" destOrd="0" presId="urn:microsoft.com/office/officeart/2005/8/layout/hierarchy2"/>
    <dgm:cxn modelId="{8494D601-25A9-4722-B98E-C21570E9B68C}" type="presOf" srcId="{D0FF1C54-1500-4A9D-8E99-A8E60B278B95}" destId="{0EDC41FA-A194-4B40-B9ED-5221640A90E4}" srcOrd="1" destOrd="0" presId="urn:microsoft.com/office/officeart/2005/8/layout/hierarchy2"/>
    <dgm:cxn modelId="{F2CE9BD6-98E5-4E70-B563-2E97ED78DD35}" type="presOf" srcId="{803FF313-947D-4261-852E-8C9D7CAB4F3A}" destId="{F25BDA5A-7C6E-4D8D-8464-644724286155}" srcOrd="0" destOrd="0" presId="urn:microsoft.com/office/officeart/2005/8/layout/hierarchy2"/>
    <dgm:cxn modelId="{A45B665E-630B-419E-B2AC-67B8197705F7}" type="presOf" srcId="{D043A08A-F164-4A0B-8E4A-1E57A5A18013}" destId="{AA0D710F-75B4-4478-A143-4950EA223CE5}" srcOrd="0" destOrd="0" presId="urn:microsoft.com/office/officeart/2005/8/layout/hierarchy2"/>
    <dgm:cxn modelId="{B25C36D2-9EB3-452E-9E8B-B00A2B51E630}" type="presOf" srcId="{A37D6807-B91B-4CEF-8B57-AD2944CA1C16}" destId="{CF0D6970-6533-417D-83D2-007E6A041EBF}" srcOrd="0" destOrd="0" presId="urn:microsoft.com/office/officeart/2005/8/layout/hierarchy2"/>
    <dgm:cxn modelId="{991CA375-87FB-4F23-BC89-AAC3BAC60DE7}" type="presOf" srcId="{D0FF1C54-1500-4A9D-8E99-A8E60B278B95}" destId="{E9B2AE6C-344A-4771-8BD8-CF9089341FED}" srcOrd="0" destOrd="0" presId="urn:microsoft.com/office/officeart/2005/8/layout/hierarchy2"/>
    <dgm:cxn modelId="{22D65B3D-3A43-45D6-AE73-C29398C9A898}" srcId="{7315C1F0-512E-4756-9458-4B25E9DB61ED}" destId="{CB652E23-D60F-4B61-8760-847DFE5F3E37}" srcOrd="5" destOrd="0" parTransId="{803FF313-947D-4261-852E-8C9D7CAB4F3A}" sibTransId="{64B3F36D-F114-431F-BC39-640914C1088E}"/>
    <dgm:cxn modelId="{B76A1ABB-A2E0-4DA0-AEA8-2B0C1D3046C4}" type="presOf" srcId="{72163AC5-FAC7-4D46-958C-6F26851DA672}" destId="{7A3001BA-CF0D-4B3B-A426-8F0953909B33}" srcOrd="1" destOrd="0" presId="urn:microsoft.com/office/officeart/2005/8/layout/hierarchy2"/>
    <dgm:cxn modelId="{6F9917CB-273C-4DBA-B918-3D3D424595E0}" type="presOf" srcId="{7315C1F0-512E-4756-9458-4B25E9DB61ED}" destId="{FA8F9BF2-A64C-4DBD-968C-63C0C9256038}" srcOrd="0" destOrd="0" presId="urn:microsoft.com/office/officeart/2005/8/layout/hierarchy2"/>
    <dgm:cxn modelId="{F2A597FE-DCC1-4AF3-A7D1-58A613CA2BCF}" type="presOf" srcId="{CB652E23-D60F-4B61-8760-847DFE5F3E37}" destId="{A72A47DA-25C6-4CC4-9C3F-45CD55821AE3}" srcOrd="0" destOrd="0" presId="urn:microsoft.com/office/officeart/2005/8/layout/hierarchy2"/>
    <dgm:cxn modelId="{2896746E-EBCE-4A78-8B9C-3F999CE651D7}" type="presOf" srcId="{4E2F9AA0-22F8-4628-AF02-BADBD8B25009}" destId="{3B90B921-65B5-4DD3-85B6-530DDD168B7F}" srcOrd="0" destOrd="0" presId="urn:microsoft.com/office/officeart/2005/8/layout/hierarchy2"/>
    <dgm:cxn modelId="{2DAB023F-A11B-47F3-8E7F-62B0628C5FB0}" srcId="{7315C1F0-512E-4756-9458-4B25E9DB61ED}" destId="{A0ACA49D-AC8A-4AF0-AFCE-717E54F9B828}" srcOrd="1" destOrd="0" parTransId="{E5995F8B-9894-4C67-943A-B7E2F1E7D7D8}" sibTransId="{ECC432C2-4606-426A-85C7-15429CA74EC0}"/>
    <dgm:cxn modelId="{43DFBA91-A6AB-42DF-B3C2-F19FB8FD8366}" type="presOf" srcId="{E5995F8B-9894-4C67-943A-B7E2F1E7D7D8}" destId="{A621389F-9FA2-4D9B-B614-1437395DC386}" srcOrd="1" destOrd="0" presId="urn:microsoft.com/office/officeart/2005/8/layout/hierarchy2"/>
    <dgm:cxn modelId="{0335D592-89DC-4FD8-A529-01FB1D9AD51A}" type="presOf" srcId="{776F9824-BF9A-49DC-9A4E-BFD5532E46C2}" destId="{5362744D-582F-458B-9647-3F292AB2B605}" srcOrd="1" destOrd="0" presId="urn:microsoft.com/office/officeart/2005/8/layout/hierarchy2"/>
    <dgm:cxn modelId="{842B5E03-F529-46F2-AB49-4E7554C7ED69}" type="presOf" srcId="{6E45380F-5E71-425B-B399-1CC71DD80D8A}" destId="{40BEC3D7-7533-45CE-9ECB-75535E7AC9AC}" srcOrd="0" destOrd="0" presId="urn:microsoft.com/office/officeart/2005/8/layout/hierarchy2"/>
    <dgm:cxn modelId="{B433F84B-02F7-45AE-9953-F584E3B24E95}" srcId="{7315C1F0-512E-4756-9458-4B25E9DB61ED}" destId="{A37D6807-B91B-4CEF-8B57-AD2944CA1C16}" srcOrd="4" destOrd="0" parTransId="{D0FF1C54-1500-4A9D-8E99-A8E60B278B95}" sibTransId="{3FCE7DFA-DDD7-4B4A-91AE-607669E4E50D}"/>
    <dgm:cxn modelId="{7EACBB0A-21E5-4E4D-8A77-E6C210CA9211}" srcId="{4E2F9AA0-22F8-4628-AF02-BADBD8B25009}" destId="{7315C1F0-512E-4756-9458-4B25E9DB61ED}" srcOrd="0" destOrd="0" parTransId="{7467DFE8-978B-4720-8422-1F178ADB40A1}" sibTransId="{9994F579-A2CF-44EA-B270-36F0EFAEAAAA}"/>
    <dgm:cxn modelId="{1DCFE32C-3D58-499E-9814-4A4603FE885F}" type="presOf" srcId="{E5995F8B-9894-4C67-943A-B7E2F1E7D7D8}" destId="{484569EE-2A20-48D3-96A7-575AE272763E}" srcOrd="0" destOrd="0" presId="urn:microsoft.com/office/officeart/2005/8/layout/hierarchy2"/>
    <dgm:cxn modelId="{9955FB15-17DA-4F71-A974-4C11513C8B3C}" type="presOf" srcId="{6E45380F-5E71-425B-B399-1CC71DD80D8A}" destId="{D1BDE42D-0E08-4790-AD6C-C751C6E73EEE}" srcOrd="1" destOrd="0" presId="urn:microsoft.com/office/officeart/2005/8/layout/hierarchy2"/>
    <dgm:cxn modelId="{9FA48135-A569-4BFF-80B0-FFE640CA2E00}" srcId="{7315C1F0-512E-4756-9458-4B25E9DB61ED}" destId="{D043A08A-F164-4A0B-8E4A-1E57A5A18013}" srcOrd="2" destOrd="0" parTransId="{6E45380F-5E71-425B-B399-1CC71DD80D8A}" sibTransId="{3DCDE6B8-9DD8-4F0D-AB16-1E9A7492DF57}"/>
    <dgm:cxn modelId="{4EF5DB79-16B5-4A9E-99C3-F9D4E0CE3A5D}" type="presOf" srcId="{72163AC5-FAC7-4D46-958C-6F26851DA672}" destId="{AD2CDEF7-12CD-485D-B09D-C7B5E9D43C74}" srcOrd="0" destOrd="0" presId="urn:microsoft.com/office/officeart/2005/8/layout/hierarchy2"/>
    <dgm:cxn modelId="{6952A2F5-3243-403A-B954-2A5BF3693AFB}" type="presParOf" srcId="{3B90B921-65B5-4DD3-85B6-530DDD168B7F}" destId="{D7906794-0E88-4F5B-A007-CDB5CCC77D13}" srcOrd="0" destOrd="0" presId="urn:microsoft.com/office/officeart/2005/8/layout/hierarchy2"/>
    <dgm:cxn modelId="{65042E9E-5E72-4CF4-B33B-F219CC00DBBD}" type="presParOf" srcId="{D7906794-0E88-4F5B-A007-CDB5CCC77D13}" destId="{FA8F9BF2-A64C-4DBD-968C-63C0C9256038}" srcOrd="0" destOrd="0" presId="urn:microsoft.com/office/officeart/2005/8/layout/hierarchy2"/>
    <dgm:cxn modelId="{B812CA45-22D3-4F3F-801B-D432C7CA5D95}" type="presParOf" srcId="{D7906794-0E88-4F5B-A007-CDB5CCC77D13}" destId="{837C844C-EFB8-4839-80F6-78146D217B15}" srcOrd="1" destOrd="0" presId="urn:microsoft.com/office/officeart/2005/8/layout/hierarchy2"/>
    <dgm:cxn modelId="{A6F07282-1BAF-4A6D-98A4-A343004A6591}" type="presParOf" srcId="{837C844C-EFB8-4839-80F6-78146D217B15}" destId="{AD2CDEF7-12CD-485D-B09D-C7B5E9D43C74}" srcOrd="0" destOrd="0" presId="urn:microsoft.com/office/officeart/2005/8/layout/hierarchy2"/>
    <dgm:cxn modelId="{743B4362-0FBA-45F0-AA40-BA764C001561}" type="presParOf" srcId="{AD2CDEF7-12CD-485D-B09D-C7B5E9D43C74}" destId="{7A3001BA-CF0D-4B3B-A426-8F0953909B33}" srcOrd="0" destOrd="0" presId="urn:microsoft.com/office/officeart/2005/8/layout/hierarchy2"/>
    <dgm:cxn modelId="{8B13637A-DBF5-4CC0-843C-0B9E83867B02}" type="presParOf" srcId="{837C844C-EFB8-4839-80F6-78146D217B15}" destId="{221070B7-D792-4DFF-841C-BA2339BC902E}" srcOrd="1" destOrd="0" presId="urn:microsoft.com/office/officeart/2005/8/layout/hierarchy2"/>
    <dgm:cxn modelId="{22FFBA04-3B7B-4E33-B5E1-F133D6F96001}" type="presParOf" srcId="{221070B7-D792-4DFF-841C-BA2339BC902E}" destId="{E2C2B3DD-DEC3-44FA-B482-6217B8C101D7}" srcOrd="0" destOrd="0" presId="urn:microsoft.com/office/officeart/2005/8/layout/hierarchy2"/>
    <dgm:cxn modelId="{405B35CF-2E42-47A5-8B71-7CD3368A2132}" type="presParOf" srcId="{221070B7-D792-4DFF-841C-BA2339BC902E}" destId="{BDBD674F-D147-4B0E-B183-EB9284A11E40}" srcOrd="1" destOrd="0" presId="urn:microsoft.com/office/officeart/2005/8/layout/hierarchy2"/>
    <dgm:cxn modelId="{8D38B5DF-EFBA-4B96-A3E6-1DC08F3F79CE}" type="presParOf" srcId="{837C844C-EFB8-4839-80F6-78146D217B15}" destId="{484569EE-2A20-48D3-96A7-575AE272763E}" srcOrd="2" destOrd="0" presId="urn:microsoft.com/office/officeart/2005/8/layout/hierarchy2"/>
    <dgm:cxn modelId="{7DB66A6F-4A3B-4BB2-AD29-1EAB3152998E}" type="presParOf" srcId="{484569EE-2A20-48D3-96A7-575AE272763E}" destId="{A621389F-9FA2-4D9B-B614-1437395DC386}" srcOrd="0" destOrd="0" presId="urn:microsoft.com/office/officeart/2005/8/layout/hierarchy2"/>
    <dgm:cxn modelId="{40043C3B-A5B5-4404-AB3E-8C5EA70CC00F}" type="presParOf" srcId="{837C844C-EFB8-4839-80F6-78146D217B15}" destId="{A2091075-8DEB-4EC7-86AF-7DC1556CF683}" srcOrd="3" destOrd="0" presId="urn:microsoft.com/office/officeart/2005/8/layout/hierarchy2"/>
    <dgm:cxn modelId="{2F41011A-F435-4839-AC35-622DDEA60F64}" type="presParOf" srcId="{A2091075-8DEB-4EC7-86AF-7DC1556CF683}" destId="{A0C0FC31-C77C-4736-B04C-7830E1A3CEEE}" srcOrd="0" destOrd="0" presId="urn:microsoft.com/office/officeart/2005/8/layout/hierarchy2"/>
    <dgm:cxn modelId="{7877EF48-B75F-494D-BB31-52ABD81887C9}" type="presParOf" srcId="{A2091075-8DEB-4EC7-86AF-7DC1556CF683}" destId="{0FC67A3B-4F08-4712-97EC-3B70769C09B4}" srcOrd="1" destOrd="0" presId="urn:microsoft.com/office/officeart/2005/8/layout/hierarchy2"/>
    <dgm:cxn modelId="{C0F2E849-98D2-4034-90FB-CE0C51275FE7}" type="presParOf" srcId="{837C844C-EFB8-4839-80F6-78146D217B15}" destId="{40BEC3D7-7533-45CE-9ECB-75535E7AC9AC}" srcOrd="4" destOrd="0" presId="urn:microsoft.com/office/officeart/2005/8/layout/hierarchy2"/>
    <dgm:cxn modelId="{085870A8-12F9-46E8-B79D-15D27F926985}" type="presParOf" srcId="{40BEC3D7-7533-45CE-9ECB-75535E7AC9AC}" destId="{D1BDE42D-0E08-4790-AD6C-C751C6E73EEE}" srcOrd="0" destOrd="0" presId="urn:microsoft.com/office/officeart/2005/8/layout/hierarchy2"/>
    <dgm:cxn modelId="{83931854-1756-49FF-BAD7-5AA0F36E7899}" type="presParOf" srcId="{837C844C-EFB8-4839-80F6-78146D217B15}" destId="{C8EF043B-F77A-4B4B-A339-9DDF25357209}" srcOrd="5" destOrd="0" presId="urn:microsoft.com/office/officeart/2005/8/layout/hierarchy2"/>
    <dgm:cxn modelId="{458C1B54-B47E-41E7-AE75-99138B62A38D}" type="presParOf" srcId="{C8EF043B-F77A-4B4B-A339-9DDF25357209}" destId="{AA0D710F-75B4-4478-A143-4950EA223CE5}" srcOrd="0" destOrd="0" presId="urn:microsoft.com/office/officeart/2005/8/layout/hierarchy2"/>
    <dgm:cxn modelId="{EC0C59AE-7E52-44BC-8377-28C4662FC1B7}" type="presParOf" srcId="{C8EF043B-F77A-4B4B-A339-9DDF25357209}" destId="{41C1C12C-8A6E-4B00-A123-F937FB5D706A}" srcOrd="1" destOrd="0" presId="urn:microsoft.com/office/officeart/2005/8/layout/hierarchy2"/>
    <dgm:cxn modelId="{FC7377C6-9A16-4149-B789-75ACF86A27DF}" type="presParOf" srcId="{837C844C-EFB8-4839-80F6-78146D217B15}" destId="{B3648C5E-85C1-4A7A-B6CA-36CBD1022AE5}" srcOrd="6" destOrd="0" presId="urn:microsoft.com/office/officeart/2005/8/layout/hierarchy2"/>
    <dgm:cxn modelId="{B00E8F60-53E4-4803-956C-40FF8DD6E390}" type="presParOf" srcId="{B3648C5E-85C1-4A7A-B6CA-36CBD1022AE5}" destId="{5362744D-582F-458B-9647-3F292AB2B605}" srcOrd="0" destOrd="0" presId="urn:microsoft.com/office/officeart/2005/8/layout/hierarchy2"/>
    <dgm:cxn modelId="{16C389A7-B878-49EE-9940-28845443F3D1}" type="presParOf" srcId="{837C844C-EFB8-4839-80F6-78146D217B15}" destId="{53E3966D-9F15-4452-9E4A-97DB2E50AF3E}" srcOrd="7" destOrd="0" presId="urn:microsoft.com/office/officeart/2005/8/layout/hierarchy2"/>
    <dgm:cxn modelId="{1CCB27DF-C61D-4293-A264-768B4B72D706}" type="presParOf" srcId="{53E3966D-9F15-4452-9E4A-97DB2E50AF3E}" destId="{8872D422-B18C-4622-AD61-536F21586DA6}" srcOrd="0" destOrd="0" presId="urn:microsoft.com/office/officeart/2005/8/layout/hierarchy2"/>
    <dgm:cxn modelId="{48E265CA-5753-4D5B-82D4-675D1B9FE0E4}" type="presParOf" srcId="{53E3966D-9F15-4452-9E4A-97DB2E50AF3E}" destId="{3FBA5644-2784-4D94-84FD-0542FB973A79}" srcOrd="1" destOrd="0" presId="urn:microsoft.com/office/officeart/2005/8/layout/hierarchy2"/>
    <dgm:cxn modelId="{CEEB0AAC-602C-4E28-A1F7-FDDFF6EBB873}" type="presParOf" srcId="{837C844C-EFB8-4839-80F6-78146D217B15}" destId="{E9B2AE6C-344A-4771-8BD8-CF9089341FED}" srcOrd="8" destOrd="0" presId="urn:microsoft.com/office/officeart/2005/8/layout/hierarchy2"/>
    <dgm:cxn modelId="{EB1A9F8D-C85E-44EF-839A-57FD3C6DBA1D}" type="presParOf" srcId="{E9B2AE6C-344A-4771-8BD8-CF9089341FED}" destId="{0EDC41FA-A194-4B40-B9ED-5221640A90E4}" srcOrd="0" destOrd="0" presId="urn:microsoft.com/office/officeart/2005/8/layout/hierarchy2"/>
    <dgm:cxn modelId="{6A771314-6FC7-4C22-ABFE-45AB995D098B}" type="presParOf" srcId="{837C844C-EFB8-4839-80F6-78146D217B15}" destId="{3E4A17E4-8DE2-4E21-B7AE-40F7281E19F0}" srcOrd="9" destOrd="0" presId="urn:microsoft.com/office/officeart/2005/8/layout/hierarchy2"/>
    <dgm:cxn modelId="{DD36B152-1D20-4BCD-BD12-41CFDEAE7335}" type="presParOf" srcId="{3E4A17E4-8DE2-4E21-B7AE-40F7281E19F0}" destId="{CF0D6970-6533-417D-83D2-007E6A041EBF}" srcOrd="0" destOrd="0" presId="urn:microsoft.com/office/officeart/2005/8/layout/hierarchy2"/>
    <dgm:cxn modelId="{D80C3402-BA43-4DEA-A1A6-8B7AEA5C30B0}" type="presParOf" srcId="{3E4A17E4-8DE2-4E21-B7AE-40F7281E19F0}" destId="{40C48143-DA2F-43C6-A5D2-AAE0A540D00C}" srcOrd="1" destOrd="0" presId="urn:microsoft.com/office/officeart/2005/8/layout/hierarchy2"/>
    <dgm:cxn modelId="{19F17D09-AC57-481C-A76B-CF080388304A}" type="presParOf" srcId="{837C844C-EFB8-4839-80F6-78146D217B15}" destId="{F25BDA5A-7C6E-4D8D-8464-644724286155}" srcOrd="10" destOrd="0" presId="urn:microsoft.com/office/officeart/2005/8/layout/hierarchy2"/>
    <dgm:cxn modelId="{BE838D2D-A1C5-4D78-9584-87B71519B623}" type="presParOf" srcId="{F25BDA5A-7C6E-4D8D-8464-644724286155}" destId="{0B5E9EFC-0351-4A72-A239-9E2D48C747E7}" srcOrd="0" destOrd="0" presId="urn:microsoft.com/office/officeart/2005/8/layout/hierarchy2"/>
    <dgm:cxn modelId="{3A7F74D7-C98A-4137-ABAE-837FF239A202}" type="presParOf" srcId="{837C844C-EFB8-4839-80F6-78146D217B15}" destId="{61D9862E-40B0-4390-A9C7-E03F1989E93F}" srcOrd="11" destOrd="0" presId="urn:microsoft.com/office/officeart/2005/8/layout/hierarchy2"/>
    <dgm:cxn modelId="{351F1332-68E4-4DEC-9F1A-236044D479FB}" type="presParOf" srcId="{61D9862E-40B0-4390-A9C7-E03F1989E93F}" destId="{A72A47DA-25C6-4CC4-9C3F-45CD55821AE3}" srcOrd="0" destOrd="0" presId="urn:microsoft.com/office/officeart/2005/8/layout/hierarchy2"/>
    <dgm:cxn modelId="{20DDD822-E0C3-448A-BF0D-EC1DBCD8A619}" type="presParOf" srcId="{61D9862E-40B0-4390-A9C7-E03F1989E93F}" destId="{9FBC19E4-2090-4156-AA74-72A5F1ABC51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E55421-6EBD-4641-B234-E318237176A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D17D5D-2A92-407A-B3EC-D90532F9C274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Start Up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286DF-FDAA-4479-955A-94D803DA71AE}" type="parTrans" cxnId="{9C75A02C-0AE6-45CB-846B-740C07128B0F}">
      <dgm:prSet/>
      <dgm:spPr/>
      <dgm:t>
        <a:bodyPr/>
        <a:lstStyle/>
        <a:p>
          <a:endParaRPr lang="en-US"/>
        </a:p>
      </dgm:t>
    </dgm:pt>
    <dgm:pt modelId="{11258F16-7BDF-448E-B270-FC223E36355D}" type="sibTrans" cxnId="{9C75A02C-0AE6-45CB-846B-740C07128B0F}">
      <dgm:prSet/>
      <dgm:spPr/>
      <dgm:t>
        <a:bodyPr/>
        <a:lstStyle/>
        <a:p>
          <a:endParaRPr lang="en-US"/>
        </a:p>
      </dgm:t>
    </dgm:pt>
    <dgm:pt modelId="{4ACF7EB9-2910-4180-9579-96F5DD8909DD}">
      <dgm:prSet phldrT="[Text]"/>
      <dgm:spPr>
        <a:solidFill>
          <a:srgbClr val="FF99CC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SBDC</a:t>
          </a:r>
          <a:endParaRPr lang="en-US" b="1" dirty="0">
            <a:solidFill>
              <a:schemeClr val="tx1"/>
            </a:solidFill>
          </a:endParaRPr>
        </a:p>
      </dgm:t>
    </dgm:pt>
    <dgm:pt modelId="{B1D40B4C-6484-4D38-9C15-3D408B31941F}" type="parTrans" cxnId="{D16E8B6E-CEA8-48AD-A9B4-5F65410F42FC}">
      <dgm:prSet/>
      <dgm:spPr/>
      <dgm:t>
        <a:bodyPr/>
        <a:lstStyle/>
        <a:p>
          <a:endParaRPr lang="en-US" dirty="0"/>
        </a:p>
      </dgm:t>
    </dgm:pt>
    <dgm:pt modelId="{3F005301-7AAB-402A-95CD-B005217A6D57}" type="sibTrans" cxnId="{D16E8B6E-CEA8-48AD-A9B4-5F65410F42FC}">
      <dgm:prSet/>
      <dgm:spPr/>
      <dgm:t>
        <a:bodyPr/>
        <a:lstStyle/>
        <a:p>
          <a:endParaRPr lang="en-US"/>
        </a:p>
      </dgm:t>
    </dgm:pt>
    <dgm:pt modelId="{C02B9E34-68BF-4500-BD59-EF50E3C89F16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SCORE</a:t>
          </a:r>
          <a:endParaRPr lang="en-US" b="1" dirty="0">
            <a:solidFill>
              <a:schemeClr val="tx1"/>
            </a:solidFill>
          </a:endParaRPr>
        </a:p>
      </dgm:t>
    </dgm:pt>
    <dgm:pt modelId="{4BF7757C-66D8-49BE-971E-DFCCE5958A37}" type="parTrans" cxnId="{E4EE7905-02FD-460D-A106-8DDF496CDFD1}">
      <dgm:prSet/>
      <dgm:spPr/>
      <dgm:t>
        <a:bodyPr/>
        <a:lstStyle/>
        <a:p>
          <a:endParaRPr lang="en-US" dirty="0"/>
        </a:p>
      </dgm:t>
    </dgm:pt>
    <dgm:pt modelId="{C34A6B9E-A1D4-4AC1-BC24-45FDA6976925}" type="sibTrans" cxnId="{E4EE7905-02FD-460D-A106-8DDF496CDFD1}">
      <dgm:prSet/>
      <dgm:spPr/>
      <dgm:t>
        <a:bodyPr/>
        <a:lstStyle/>
        <a:p>
          <a:endParaRPr lang="en-US"/>
        </a:p>
      </dgm:t>
    </dgm:pt>
    <dgm:pt modelId="{D7B26D10-3B35-42FD-8B6C-57B52CC4B54A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WBC</a:t>
          </a:r>
          <a:endParaRPr lang="en-US" b="1" dirty="0">
            <a:solidFill>
              <a:schemeClr val="tx1"/>
            </a:solidFill>
          </a:endParaRPr>
        </a:p>
      </dgm:t>
    </dgm:pt>
    <dgm:pt modelId="{C9296ECB-17AE-4947-9940-18C1DCDB8923}" type="parTrans" cxnId="{6ACBCB02-A8C9-4CDD-AD9D-16F521F59CFC}">
      <dgm:prSet/>
      <dgm:spPr/>
      <dgm:t>
        <a:bodyPr/>
        <a:lstStyle/>
        <a:p>
          <a:endParaRPr lang="en-US" dirty="0"/>
        </a:p>
      </dgm:t>
    </dgm:pt>
    <dgm:pt modelId="{AAB6F4EF-8249-4421-8AF5-928188A79EA6}" type="sibTrans" cxnId="{6ACBCB02-A8C9-4CDD-AD9D-16F521F59CFC}">
      <dgm:prSet/>
      <dgm:spPr/>
      <dgm:t>
        <a:bodyPr/>
        <a:lstStyle/>
        <a:p>
          <a:endParaRPr lang="en-US"/>
        </a:p>
      </dgm:t>
    </dgm:pt>
    <dgm:pt modelId="{975D304B-42DB-4C99-B211-C47FF0F62160}">
      <dgm:prSet/>
      <dgm:spPr>
        <a:solidFill>
          <a:srgbClr val="FF99CC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Fast</a:t>
          </a:r>
        </a:p>
        <a:p>
          <a:r>
            <a:rPr lang="en-US" b="1" dirty="0" smtClean="0">
              <a:solidFill>
                <a:schemeClr val="tx1"/>
              </a:solidFill>
            </a:rPr>
            <a:t>Trac</a:t>
          </a:r>
          <a:endParaRPr lang="en-US" b="1" dirty="0">
            <a:solidFill>
              <a:schemeClr val="tx1"/>
            </a:solidFill>
          </a:endParaRPr>
        </a:p>
      </dgm:t>
    </dgm:pt>
    <dgm:pt modelId="{A2B99220-4549-4446-A30A-A50DDF359177}" type="parTrans" cxnId="{8491B1E0-4004-4CE8-B156-EBC301EF7AFC}">
      <dgm:prSet/>
      <dgm:spPr/>
      <dgm:t>
        <a:bodyPr/>
        <a:lstStyle/>
        <a:p>
          <a:endParaRPr lang="en-US" dirty="0"/>
        </a:p>
      </dgm:t>
    </dgm:pt>
    <dgm:pt modelId="{082B38D0-4DDA-4F3E-A351-BC09D16DB012}" type="sibTrans" cxnId="{8491B1E0-4004-4CE8-B156-EBC301EF7AFC}">
      <dgm:prSet/>
      <dgm:spPr/>
      <dgm:t>
        <a:bodyPr/>
        <a:lstStyle/>
        <a:p>
          <a:endParaRPr lang="en-US"/>
        </a:p>
      </dgm:t>
    </dgm:pt>
    <dgm:pt modelId="{7CEC27B3-44AD-474F-AC09-2D0283AA6EB6}">
      <dgm:prSet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CC</a:t>
          </a:r>
        </a:p>
        <a:p>
          <a:r>
            <a:rPr lang="en-US" b="1" dirty="0" smtClean="0">
              <a:solidFill>
                <a:schemeClr val="tx1"/>
              </a:solidFill>
            </a:rPr>
            <a:t>Course</a:t>
          </a:r>
          <a:endParaRPr lang="en-US" b="1" dirty="0">
            <a:solidFill>
              <a:schemeClr val="tx1"/>
            </a:solidFill>
          </a:endParaRPr>
        </a:p>
      </dgm:t>
    </dgm:pt>
    <dgm:pt modelId="{59E762FB-ED1C-4577-87EB-8DA163D99234}" type="parTrans" cxnId="{45077FA4-5D36-4E4A-A48A-3CC18948DBFB}">
      <dgm:prSet/>
      <dgm:spPr/>
      <dgm:t>
        <a:bodyPr/>
        <a:lstStyle/>
        <a:p>
          <a:endParaRPr lang="en-US" dirty="0"/>
        </a:p>
      </dgm:t>
    </dgm:pt>
    <dgm:pt modelId="{2A54AE65-60D3-4659-A69B-C14E5381D9FD}" type="sibTrans" cxnId="{45077FA4-5D36-4E4A-A48A-3CC18948DBFB}">
      <dgm:prSet/>
      <dgm:spPr/>
      <dgm:t>
        <a:bodyPr/>
        <a:lstStyle/>
        <a:p>
          <a:endParaRPr lang="en-US"/>
        </a:p>
      </dgm:t>
    </dgm:pt>
    <dgm:pt modelId="{51678065-065A-4AD0-B838-C175BEDB4697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Business</a:t>
          </a:r>
        </a:p>
        <a:p>
          <a:r>
            <a:rPr lang="en-US" b="1" dirty="0" smtClean="0">
              <a:solidFill>
                <a:schemeClr val="tx1"/>
              </a:solidFill>
            </a:rPr>
            <a:t>Library</a:t>
          </a:r>
          <a:endParaRPr lang="en-US" b="1" dirty="0">
            <a:solidFill>
              <a:schemeClr val="tx1"/>
            </a:solidFill>
          </a:endParaRPr>
        </a:p>
      </dgm:t>
    </dgm:pt>
    <dgm:pt modelId="{6A94AC75-2F7C-4E76-82C4-98A6CCF6D502}" type="parTrans" cxnId="{91449DF9-DC52-4A2C-9069-AA71A5415302}">
      <dgm:prSet/>
      <dgm:spPr/>
      <dgm:t>
        <a:bodyPr/>
        <a:lstStyle/>
        <a:p>
          <a:endParaRPr lang="en-US" dirty="0"/>
        </a:p>
      </dgm:t>
    </dgm:pt>
    <dgm:pt modelId="{B7A8BB3B-5BAF-4669-B627-57265B4CD3C0}" type="sibTrans" cxnId="{91449DF9-DC52-4A2C-9069-AA71A5415302}">
      <dgm:prSet/>
      <dgm:spPr/>
      <dgm:t>
        <a:bodyPr/>
        <a:lstStyle/>
        <a:p>
          <a:endParaRPr lang="en-US"/>
        </a:p>
      </dgm:t>
    </dgm:pt>
    <dgm:pt modelId="{FB37A266-2157-4622-9632-C2104A6E7B34}">
      <dgm:prSet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Incubator/Accelerator</a:t>
          </a:r>
          <a:endParaRPr lang="en-US" b="1" dirty="0">
            <a:solidFill>
              <a:schemeClr val="tx1"/>
            </a:solidFill>
          </a:endParaRPr>
        </a:p>
      </dgm:t>
    </dgm:pt>
    <dgm:pt modelId="{BD782696-5F1D-4E59-8DE4-D2DEF226524F}" type="parTrans" cxnId="{DA92383D-2AAD-40C1-B514-5E64FF7AD340}">
      <dgm:prSet/>
      <dgm:spPr/>
      <dgm:t>
        <a:bodyPr/>
        <a:lstStyle/>
        <a:p>
          <a:endParaRPr lang="en-US" dirty="0"/>
        </a:p>
      </dgm:t>
    </dgm:pt>
    <dgm:pt modelId="{0A28F30B-3008-4965-B157-E3491FB3ADA7}" type="sibTrans" cxnId="{DA92383D-2AAD-40C1-B514-5E64FF7AD340}">
      <dgm:prSet/>
      <dgm:spPr/>
      <dgm:t>
        <a:bodyPr/>
        <a:lstStyle/>
        <a:p>
          <a:endParaRPr lang="en-US"/>
        </a:p>
      </dgm:t>
    </dgm:pt>
    <dgm:pt modelId="{219CB533-0CBC-42B1-AABD-16A6750AF77C}">
      <dgm:prSet/>
      <dgm:spPr>
        <a:solidFill>
          <a:srgbClr val="FF99CC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College</a:t>
          </a:r>
        </a:p>
        <a:p>
          <a:r>
            <a:rPr lang="en-US" b="1" dirty="0" smtClean="0">
              <a:solidFill>
                <a:schemeClr val="tx1"/>
              </a:solidFill>
            </a:rPr>
            <a:t>Interns</a:t>
          </a:r>
          <a:endParaRPr lang="en-US" b="1" dirty="0">
            <a:solidFill>
              <a:schemeClr val="tx1"/>
            </a:solidFill>
          </a:endParaRPr>
        </a:p>
      </dgm:t>
    </dgm:pt>
    <dgm:pt modelId="{12FB6400-6A4F-4E83-9357-A35245787721}" type="parTrans" cxnId="{CC80222B-ECDA-4FF1-AF1D-559C16679017}">
      <dgm:prSet/>
      <dgm:spPr/>
      <dgm:t>
        <a:bodyPr/>
        <a:lstStyle/>
        <a:p>
          <a:endParaRPr lang="en-US" dirty="0"/>
        </a:p>
      </dgm:t>
    </dgm:pt>
    <dgm:pt modelId="{6BFD0EF6-36B8-4EE1-ADD1-69AA4CD43CDB}" type="sibTrans" cxnId="{CC80222B-ECDA-4FF1-AF1D-559C16679017}">
      <dgm:prSet/>
      <dgm:spPr/>
      <dgm:t>
        <a:bodyPr/>
        <a:lstStyle/>
        <a:p>
          <a:endParaRPr lang="en-US"/>
        </a:p>
      </dgm:t>
    </dgm:pt>
    <dgm:pt modelId="{52EF21C7-5CCF-47BE-9424-B0580C0276C7}">
      <dgm:prSet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Internet</a:t>
          </a:r>
          <a:endParaRPr lang="en-US" b="1" dirty="0">
            <a:solidFill>
              <a:schemeClr val="tx1"/>
            </a:solidFill>
          </a:endParaRPr>
        </a:p>
      </dgm:t>
    </dgm:pt>
    <dgm:pt modelId="{473D561E-3BFF-4CF0-BF12-269D1E7B35CA}" type="parTrans" cxnId="{29299374-DD6F-4831-8E90-DE84D050ACB3}">
      <dgm:prSet/>
      <dgm:spPr/>
      <dgm:t>
        <a:bodyPr/>
        <a:lstStyle/>
        <a:p>
          <a:endParaRPr lang="en-US" dirty="0"/>
        </a:p>
      </dgm:t>
    </dgm:pt>
    <dgm:pt modelId="{86FE10D7-BEB8-4545-9E5B-7B3292A0E04D}" type="sibTrans" cxnId="{29299374-DD6F-4831-8E90-DE84D050ACB3}">
      <dgm:prSet/>
      <dgm:spPr/>
      <dgm:t>
        <a:bodyPr/>
        <a:lstStyle/>
        <a:p>
          <a:endParaRPr lang="en-US"/>
        </a:p>
      </dgm:t>
    </dgm:pt>
    <dgm:pt modelId="{12C76FF6-B162-4812-9BE0-BA5B202B750B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Nonprofit Business Focus</a:t>
          </a:r>
          <a:endParaRPr lang="en-US" b="1" dirty="0">
            <a:solidFill>
              <a:schemeClr val="tx1"/>
            </a:solidFill>
          </a:endParaRPr>
        </a:p>
      </dgm:t>
    </dgm:pt>
    <dgm:pt modelId="{B9855992-9BE8-4774-B73E-1684E7B9D183}" type="parTrans" cxnId="{84842958-0846-4AFB-888D-CFF732AF4D01}">
      <dgm:prSet/>
      <dgm:spPr/>
      <dgm:t>
        <a:bodyPr/>
        <a:lstStyle/>
        <a:p>
          <a:endParaRPr lang="en-US" dirty="0"/>
        </a:p>
      </dgm:t>
    </dgm:pt>
    <dgm:pt modelId="{CCDACC01-715E-4DE0-8BCF-06C7C5D7A429}" type="sibTrans" cxnId="{84842958-0846-4AFB-888D-CFF732AF4D01}">
      <dgm:prSet/>
      <dgm:spPr/>
      <dgm:t>
        <a:bodyPr/>
        <a:lstStyle/>
        <a:p>
          <a:endParaRPr lang="en-US"/>
        </a:p>
      </dgm:t>
    </dgm:pt>
    <dgm:pt modelId="{2C1CCBB6-E34E-4700-8BF7-A3FB06F89E54}" type="pres">
      <dgm:prSet presAssocID="{C3E55421-6EBD-4641-B234-E318237176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42F031-B9BD-4FA7-884F-CF098330F094}" type="pres">
      <dgm:prSet presAssocID="{46D17D5D-2A92-407A-B3EC-D90532F9C274}" presName="centerShape" presStyleLbl="node0" presStyleIdx="0" presStyleCnt="1" custLinFactNeighborX="-197" custLinFactNeighborY="-197"/>
      <dgm:spPr/>
      <dgm:t>
        <a:bodyPr/>
        <a:lstStyle/>
        <a:p>
          <a:endParaRPr lang="en-US"/>
        </a:p>
      </dgm:t>
    </dgm:pt>
    <dgm:pt modelId="{51F3BE9B-541B-4B02-B960-F090005FFCC1}" type="pres">
      <dgm:prSet presAssocID="{B1D40B4C-6484-4D38-9C15-3D408B31941F}" presName="Name9" presStyleLbl="parChTrans1D2" presStyleIdx="0" presStyleCnt="10"/>
      <dgm:spPr/>
      <dgm:t>
        <a:bodyPr/>
        <a:lstStyle/>
        <a:p>
          <a:endParaRPr lang="en-US"/>
        </a:p>
      </dgm:t>
    </dgm:pt>
    <dgm:pt modelId="{BE04FB84-17AD-47C3-A442-A7ADA53D799B}" type="pres">
      <dgm:prSet presAssocID="{B1D40B4C-6484-4D38-9C15-3D408B31941F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DFF80D07-989B-4433-901C-E910444642AE}" type="pres">
      <dgm:prSet presAssocID="{4ACF7EB9-2910-4180-9579-96F5DD8909DD}" presName="node" presStyleLbl="node1" presStyleIdx="0" presStyleCnt="10" custRadScaleRad="100004" custRadScaleInc="3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3F225-19F3-4D36-9EE9-F1AD60C455D3}" type="pres">
      <dgm:prSet presAssocID="{4BF7757C-66D8-49BE-971E-DFCCE5958A37}" presName="Name9" presStyleLbl="parChTrans1D2" presStyleIdx="1" presStyleCnt="10"/>
      <dgm:spPr/>
      <dgm:t>
        <a:bodyPr/>
        <a:lstStyle/>
        <a:p>
          <a:endParaRPr lang="en-US"/>
        </a:p>
      </dgm:t>
    </dgm:pt>
    <dgm:pt modelId="{3D53AFFE-5FEB-481D-AFF8-ACC5C52FD574}" type="pres">
      <dgm:prSet presAssocID="{4BF7757C-66D8-49BE-971E-DFCCE5958A37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140B3AB1-F2D3-42B8-9284-35033C6BB8EF}" type="pres">
      <dgm:prSet presAssocID="{C02B9E34-68BF-4500-BD59-EF50E3C89F16}" presName="node" presStyleLbl="node1" presStyleIdx="1" presStyleCnt="10" custRadScaleRad="100306" custRadScaleInc="-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C0080-63FE-49DA-B2A6-16464B3BC70B}" type="pres">
      <dgm:prSet presAssocID="{C9296ECB-17AE-4947-9940-18C1DCDB8923}" presName="Name9" presStyleLbl="parChTrans1D2" presStyleIdx="2" presStyleCnt="10"/>
      <dgm:spPr/>
      <dgm:t>
        <a:bodyPr/>
        <a:lstStyle/>
        <a:p>
          <a:endParaRPr lang="en-US"/>
        </a:p>
      </dgm:t>
    </dgm:pt>
    <dgm:pt modelId="{E6215845-87C5-43EE-8797-23FD4AF5F928}" type="pres">
      <dgm:prSet presAssocID="{C9296ECB-17AE-4947-9940-18C1DCDB8923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D6A074F9-410F-4FE5-B82C-AE5AEB283711}" type="pres">
      <dgm:prSet presAssocID="{D7B26D10-3B35-42FD-8B6C-57B52CC4B54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A41B4-2874-49F0-A5A2-81A8C0D4626D}" type="pres">
      <dgm:prSet presAssocID="{A2B99220-4549-4446-A30A-A50DDF359177}" presName="Name9" presStyleLbl="parChTrans1D2" presStyleIdx="3" presStyleCnt="10"/>
      <dgm:spPr/>
      <dgm:t>
        <a:bodyPr/>
        <a:lstStyle/>
        <a:p>
          <a:endParaRPr lang="en-US"/>
        </a:p>
      </dgm:t>
    </dgm:pt>
    <dgm:pt modelId="{DBBCFE47-6135-4F0E-A4E5-EFA41D2A5AEC}" type="pres">
      <dgm:prSet presAssocID="{A2B99220-4549-4446-A30A-A50DDF359177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E2E2D01D-FB8D-4E4D-8513-DE0A53E87643}" type="pres">
      <dgm:prSet presAssocID="{975D304B-42DB-4C99-B211-C47FF0F6216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2F069-73D0-4E3A-9CC5-707D5D60BDDB}" type="pres">
      <dgm:prSet presAssocID="{59E762FB-ED1C-4577-87EB-8DA163D99234}" presName="Name9" presStyleLbl="parChTrans1D2" presStyleIdx="4" presStyleCnt="10"/>
      <dgm:spPr/>
      <dgm:t>
        <a:bodyPr/>
        <a:lstStyle/>
        <a:p>
          <a:endParaRPr lang="en-US"/>
        </a:p>
      </dgm:t>
    </dgm:pt>
    <dgm:pt modelId="{105EB51E-BD95-44CF-AF4F-64B0E05DA5A5}" type="pres">
      <dgm:prSet presAssocID="{59E762FB-ED1C-4577-87EB-8DA163D99234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D9110393-538D-44C0-97FA-9572B91A6EC1}" type="pres">
      <dgm:prSet presAssocID="{7CEC27B3-44AD-474F-AC09-2D0283AA6EB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6AD1C-AE15-4506-91B0-550A619B7421}" type="pres">
      <dgm:prSet presAssocID="{6A94AC75-2F7C-4E76-82C4-98A6CCF6D502}" presName="Name9" presStyleLbl="parChTrans1D2" presStyleIdx="5" presStyleCnt="10"/>
      <dgm:spPr/>
      <dgm:t>
        <a:bodyPr/>
        <a:lstStyle/>
        <a:p>
          <a:endParaRPr lang="en-US"/>
        </a:p>
      </dgm:t>
    </dgm:pt>
    <dgm:pt modelId="{8D47F2DC-BF01-46EF-A181-98E10589CA88}" type="pres">
      <dgm:prSet presAssocID="{6A94AC75-2F7C-4E76-82C4-98A6CCF6D502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EB566490-865C-44EA-A00F-4A8214CF9292}" type="pres">
      <dgm:prSet presAssocID="{51678065-065A-4AD0-B838-C175BEDB469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AEFB4-0FCC-4A17-97B0-0E960981B60C}" type="pres">
      <dgm:prSet presAssocID="{BD782696-5F1D-4E59-8DE4-D2DEF226524F}" presName="Name9" presStyleLbl="parChTrans1D2" presStyleIdx="6" presStyleCnt="10"/>
      <dgm:spPr/>
      <dgm:t>
        <a:bodyPr/>
        <a:lstStyle/>
        <a:p>
          <a:endParaRPr lang="en-US"/>
        </a:p>
      </dgm:t>
    </dgm:pt>
    <dgm:pt modelId="{DFCBCB0C-363F-4E4A-BFCC-F671870A9F4A}" type="pres">
      <dgm:prSet presAssocID="{BD782696-5F1D-4E59-8DE4-D2DEF226524F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6B87AF2C-C2BB-4589-A18B-214AD2DBD0A5}" type="pres">
      <dgm:prSet presAssocID="{FB37A266-2157-4622-9632-C2104A6E7B3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4581C-E4E9-40FE-A31C-1B7BAC2B2A1D}" type="pres">
      <dgm:prSet presAssocID="{12FB6400-6A4F-4E83-9357-A35245787721}" presName="Name9" presStyleLbl="parChTrans1D2" presStyleIdx="7" presStyleCnt="10"/>
      <dgm:spPr/>
      <dgm:t>
        <a:bodyPr/>
        <a:lstStyle/>
        <a:p>
          <a:endParaRPr lang="en-US"/>
        </a:p>
      </dgm:t>
    </dgm:pt>
    <dgm:pt modelId="{E1B60EC1-2602-451C-BE2E-514345AEE5B5}" type="pres">
      <dgm:prSet presAssocID="{12FB6400-6A4F-4E83-9357-A35245787721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49DE3112-BFE6-4AE5-9BC2-D72DE2DF24E1}" type="pres">
      <dgm:prSet presAssocID="{219CB533-0CBC-42B1-AABD-16A6750AF77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6336D-9227-4E2C-A973-0FBD9B330E4F}" type="pres">
      <dgm:prSet presAssocID="{473D561E-3BFF-4CF0-BF12-269D1E7B35CA}" presName="Name9" presStyleLbl="parChTrans1D2" presStyleIdx="8" presStyleCnt="10"/>
      <dgm:spPr/>
      <dgm:t>
        <a:bodyPr/>
        <a:lstStyle/>
        <a:p>
          <a:endParaRPr lang="en-US"/>
        </a:p>
      </dgm:t>
    </dgm:pt>
    <dgm:pt modelId="{BEF8633E-905B-4320-ABD6-CDD1F7B42740}" type="pres">
      <dgm:prSet presAssocID="{473D561E-3BFF-4CF0-BF12-269D1E7B35CA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A2C51E7B-5BCC-4411-B354-AB4B78DA3D02}" type="pres">
      <dgm:prSet presAssocID="{52EF21C7-5CCF-47BE-9424-B0580C0276C7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18784-EC7F-48F2-8303-E13CC4C11281}" type="pres">
      <dgm:prSet presAssocID="{B9855992-9BE8-4774-B73E-1684E7B9D183}" presName="Name9" presStyleLbl="parChTrans1D2" presStyleIdx="9" presStyleCnt="10"/>
      <dgm:spPr/>
      <dgm:t>
        <a:bodyPr/>
        <a:lstStyle/>
        <a:p>
          <a:endParaRPr lang="en-US"/>
        </a:p>
      </dgm:t>
    </dgm:pt>
    <dgm:pt modelId="{B1DC48CD-5E50-428A-917D-B1316AC375F2}" type="pres">
      <dgm:prSet presAssocID="{B9855992-9BE8-4774-B73E-1684E7B9D183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62083F3B-D821-4909-AF36-5BAE0644A0F0}" type="pres">
      <dgm:prSet presAssocID="{12C76FF6-B162-4812-9BE0-BA5B202B750B}" presName="node" presStyleLbl="node1" presStyleIdx="9" presStyleCnt="10" custRadScaleRad="100260" custRadScaleInc="-5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034F7C-CF77-454E-8EB5-3A37035ADA66}" type="presOf" srcId="{6A94AC75-2F7C-4E76-82C4-98A6CCF6D502}" destId="{D196AD1C-AE15-4506-91B0-550A619B7421}" srcOrd="0" destOrd="0" presId="urn:microsoft.com/office/officeart/2005/8/layout/radial1"/>
    <dgm:cxn modelId="{F141324D-8FA0-430B-8A71-8C48CA0920F4}" type="presOf" srcId="{219CB533-0CBC-42B1-AABD-16A6750AF77C}" destId="{49DE3112-BFE6-4AE5-9BC2-D72DE2DF24E1}" srcOrd="0" destOrd="0" presId="urn:microsoft.com/office/officeart/2005/8/layout/radial1"/>
    <dgm:cxn modelId="{BD638D5D-C0F9-4558-9D9B-E84BCE2FCDDB}" type="presOf" srcId="{12FB6400-6A4F-4E83-9357-A35245787721}" destId="{E1B60EC1-2602-451C-BE2E-514345AEE5B5}" srcOrd="1" destOrd="0" presId="urn:microsoft.com/office/officeart/2005/8/layout/radial1"/>
    <dgm:cxn modelId="{0E6EF39B-619F-48D4-A645-8E75700AC05F}" type="presOf" srcId="{B1D40B4C-6484-4D38-9C15-3D408B31941F}" destId="{BE04FB84-17AD-47C3-A442-A7ADA53D799B}" srcOrd="1" destOrd="0" presId="urn:microsoft.com/office/officeart/2005/8/layout/radial1"/>
    <dgm:cxn modelId="{9149104A-03AC-49B9-8A52-A535A042D375}" type="presOf" srcId="{46D17D5D-2A92-407A-B3EC-D90532F9C274}" destId="{6C42F031-B9BD-4FA7-884F-CF098330F094}" srcOrd="0" destOrd="0" presId="urn:microsoft.com/office/officeart/2005/8/layout/radial1"/>
    <dgm:cxn modelId="{E6D604D2-1711-4A26-9478-2AAC307FBAC7}" type="presOf" srcId="{B9855992-9BE8-4774-B73E-1684E7B9D183}" destId="{EF818784-EC7F-48F2-8303-E13CC4C11281}" srcOrd="0" destOrd="0" presId="urn:microsoft.com/office/officeart/2005/8/layout/radial1"/>
    <dgm:cxn modelId="{72F83D53-6FCD-4437-80EA-3BA9C1ADD827}" type="presOf" srcId="{473D561E-3BFF-4CF0-BF12-269D1E7B35CA}" destId="{6D46336D-9227-4E2C-A973-0FBD9B330E4F}" srcOrd="0" destOrd="0" presId="urn:microsoft.com/office/officeart/2005/8/layout/radial1"/>
    <dgm:cxn modelId="{DA92383D-2AAD-40C1-B514-5E64FF7AD340}" srcId="{46D17D5D-2A92-407A-B3EC-D90532F9C274}" destId="{FB37A266-2157-4622-9632-C2104A6E7B34}" srcOrd="6" destOrd="0" parTransId="{BD782696-5F1D-4E59-8DE4-D2DEF226524F}" sibTransId="{0A28F30B-3008-4965-B157-E3491FB3ADA7}"/>
    <dgm:cxn modelId="{AD42FFC6-667A-4EAC-9016-5B600D5130A8}" type="presOf" srcId="{7CEC27B3-44AD-474F-AC09-2D0283AA6EB6}" destId="{D9110393-538D-44C0-97FA-9572B91A6EC1}" srcOrd="0" destOrd="0" presId="urn:microsoft.com/office/officeart/2005/8/layout/radial1"/>
    <dgm:cxn modelId="{45077FA4-5D36-4E4A-A48A-3CC18948DBFB}" srcId="{46D17D5D-2A92-407A-B3EC-D90532F9C274}" destId="{7CEC27B3-44AD-474F-AC09-2D0283AA6EB6}" srcOrd="4" destOrd="0" parTransId="{59E762FB-ED1C-4577-87EB-8DA163D99234}" sibTransId="{2A54AE65-60D3-4659-A69B-C14E5381D9FD}"/>
    <dgm:cxn modelId="{C576FB24-5FEA-4AE5-9017-1C0CB6E0E9A4}" type="presOf" srcId="{473D561E-3BFF-4CF0-BF12-269D1E7B35CA}" destId="{BEF8633E-905B-4320-ABD6-CDD1F7B42740}" srcOrd="1" destOrd="0" presId="urn:microsoft.com/office/officeart/2005/8/layout/radial1"/>
    <dgm:cxn modelId="{9C75A02C-0AE6-45CB-846B-740C07128B0F}" srcId="{C3E55421-6EBD-4641-B234-E318237176A2}" destId="{46D17D5D-2A92-407A-B3EC-D90532F9C274}" srcOrd="0" destOrd="0" parTransId="{291286DF-FDAA-4479-955A-94D803DA71AE}" sibTransId="{11258F16-7BDF-448E-B270-FC223E36355D}"/>
    <dgm:cxn modelId="{A5806755-B625-4ABE-8473-5B745DD5F4AA}" type="presOf" srcId="{51678065-065A-4AD0-B838-C175BEDB4697}" destId="{EB566490-865C-44EA-A00F-4A8214CF9292}" srcOrd="0" destOrd="0" presId="urn:microsoft.com/office/officeart/2005/8/layout/radial1"/>
    <dgm:cxn modelId="{41E6E19E-5F38-4677-B5B6-A0FDED06586B}" type="presOf" srcId="{4ACF7EB9-2910-4180-9579-96F5DD8909DD}" destId="{DFF80D07-989B-4433-901C-E910444642AE}" srcOrd="0" destOrd="0" presId="urn:microsoft.com/office/officeart/2005/8/layout/radial1"/>
    <dgm:cxn modelId="{7D90378F-2B1F-40C5-9D39-A1F9F4BA8CCD}" type="presOf" srcId="{59E762FB-ED1C-4577-87EB-8DA163D99234}" destId="{105EB51E-BD95-44CF-AF4F-64B0E05DA5A5}" srcOrd="1" destOrd="0" presId="urn:microsoft.com/office/officeart/2005/8/layout/radial1"/>
    <dgm:cxn modelId="{8491B1E0-4004-4CE8-B156-EBC301EF7AFC}" srcId="{46D17D5D-2A92-407A-B3EC-D90532F9C274}" destId="{975D304B-42DB-4C99-B211-C47FF0F62160}" srcOrd="3" destOrd="0" parTransId="{A2B99220-4549-4446-A30A-A50DDF359177}" sibTransId="{082B38D0-4DDA-4F3E-A351-BC09D16DB012}"/>
    <dgm:cxn modelId="{65B9CD97-B4D8-45A0-B6B2-A1572F2DB256}" type="presOf" srcId="{D7B26D10-3B35-42FD-8B6C-57B52CC4B54A}" destId="{D6A074F9-410F-4FE5-B82C-AE5AEB283711}" srcOrd="0" destOrd="0" presId="urn:microsoft.com/office/officeart/2005/8/layout/radial1"/>
    <dgm:cxn modelId="{BB03D310-8589-459A-82C6-FEAC58204976}" type="presOf" srcId="{12C76FF6-B162-4812-9BE0-BA5B202B750B}" destId="{62083F3B-D821-4909-AF36-5BAE0644A0F0}" srcOrd="0" destOrd="0" presId="urn:microsoft.com/office/officeart/2005/8/layout/radial1"/>
    <dgm:cxn modelId="{84842958-0846-4AFB-888D-CFF732AF4D01}" srcId="{46D17D5D-2A92-407A-B3EC-D90532F9C274}" destId="{12C76FF6-B162-4812-9BE0-BA5B202B750B}" srcOrd="9" destOrd="0" parTransId="{B9855992-9BE8-4774-B73E-1684E7B9D183}" sibTransId="{CCDACC01-715E-4DE0-8BCF-06C7C5D7A429}"/>
    <dgm:cxn modelId="{72E5722F-3166-4962-929D-A6F97CE736C4}" type="presOf" srcId="{12FB6400-6A4F-4E83-9357-A35245787721}" destId="{C644581C-E4E9-40FE-A31C-1B7BAC2B2A1D}" srcOrd="0" destOrd="0" presId="urn:microsoft.com/office/officeart/2005/8/layout/radial1"/>
    <dgm:cxn modelId="{222361F5-D5A3-474F-8356-4B69CE3A294D}" type="presOf" srcId="{B9855992-9BE8-4774-B73E-1684E7B9D183}" destId="{B1DC48CD-5E50-428A-917D-B1316AC375F2}" srcOrd="1" destOrd="0" presId="urn:microsoft.com/office/officeart/2005/8/layout/radial1"/>
    <dgm:cxn modelId="{173173D2-397D-4CAC-A475-D11870C46433}" type="presOf" srcId="{4BF7757C-66D8-49BE-971E-DFCCE5958A37}" destId="{5CA3F225-19F3-4D36-9EE9-F1AD60C455D3}" srcOrd="0" destOrd="0" presId="urn:microsoft.com/office/officeart/2005/8/layout/radial1"/>
    <dgm:cxn modelId="{49565587-C5D6-4AC4-85C6-B41BA80BCEAB}" type="presOf" srcId="{C9296ECB-17AE-4947-9940-18C1DCDB8923}" destId="{0E5C0080-63FE-49DA-B2A6-16464B3BC70B}" srcOrd="0" destOrd="0" presId="urn:microsoft.com/office/officeart/2005/8/layout/radial1"/>
    <dgm:cxn modelId="{FE81B6C8-AC44-4322-999C-148F9598DBD4}" type="presOf" srcId="{C02B9E34-68BF-4500-BD59-EF50E3C89F16}" destId="{140B3AB1-F2D3-42B8-9284-35033C6BB8EF}" srcOrd="0" destOrd="0" presId="urn:microsoft.com/office/officeart/2005/8/layout/radial1"/>
    <dgm:cxn modelId="{065240D9-C661-4A94-88F7-A8541F267887}" type="presOf" srcId="{A2B99220-4549-4446-A30A-A50DDF359177}" destId="{BFCA41B4-2874-49F0-A5A2-81A8C0D4626D}" srcOrd="0" destOrd="0" presId="urn:microsoft.com/office/officeart/2005/8/layout/radial1"/>
    <dgm:cxn modelId="{EEEBA5AF-0296-43A5-A646-1574C6DA8FEA}" type="presOf" srcId="{BD782696-5F1D-4E59-8DE4-D2DEF226524F}" destId="{DFCBCB0C-363F-4E4A-BFCC-F671870A9F4A}" srcOrd="1" destOrd="0" presId="urn:microsoft.com/office/officeart/2005/8/layout/radial1"/>
    <dgm:cxn modelId="{1B361DBD-398D-435C-BC9F-DE89353B0758}" type="presOf" srcId="{52EF21C7-5CCF-47BE-9424-B0580C0276C7}" destId="{A2C51E7B-5BCC-4411-B354-AB4B78DA3D02}" srcOrd="0" destOrd="0" presId="urn:microsoft.com/office/officeart/2005/8/layout/radial1"/>
    <dgm:cxn modelId="{29299374-DD6F-4831-8E90-DE84D050ACB3}" srcId="{46D17D5D-2A92-407A-B3EC-D90532F9C274}" destId="{52EF21C7-5CCF-47BE-9424-B0580C0276C7}" srcOrd="8" destOrd="0" parTransId="{473D561E-3BFF-4CF0-BF12-269D1E7B35CA}" sibTransId="{86FE10D7-BEB8-4545-9E5B-7B3292A0E04D}"/>
    <dgm:cxn modelId="{1414D85D-CE4F-48AB-B8DD-9F98A9D3DB59}" type="presOf" srcId="{BD782696-5F1D-4E59-8DE4-D2DEF226524F}" destId="{C95AEFB4-0FCC-4A17-97B0-0E960981B60C}" srcOrd="0" destOrd="0" presId="urn:microsoft.com/office/officeart/2005/8/layout/radial1"/>
    <dgm:cxn modelId="{3F95C713-5795-4D3B-9B9B-F7F786AC76E7}" type="presOf" srcId="{4BF7757C-66D8-49BE-971E-DFCCE5958A37}" destId="{3D53AFFE-5FEB-481D-AFF8-ACC5C52FD574}" srcOrd="1" destOrd="0" presId="urn:microsoft.com/office/officeart/2005/8/layout/radial1"/>
    <dgm:cxn modelId="{6C19210B-C6CE-4B9B-A632-A6632971AB21}" type="presOf" srcId="{C3E55421-6EBD-4641-B234-E318237176A2}" destId="{2C1CCBB6-E34E-4700-8BF7-A3FB06F89E54}" srcOrd="0" destOrd="0" presId="urn:microsoft.com/office/officeart/2005/8/layout/radial1"/>
    <dgm:cxn modelId="{91449DF9-DC52-4A2C-9069-AA71A5415302}" srcId="{46D17D5D-2A92-407A-B3EC-D90532F9C274}" destId="{51678065-065A-4AD0-B838-C175BEDB4697}" srcOrd="5" destOrd="0" parTransId="{6A94AC75-2F7C-4E76-82C4-98A6CCF6D502}" sibTransId="{B7A8BB3B-5BAF-4669-B627-57265B4CD3C0}"/>
    <dgm:cxn modelId="{7D00BA1A-CA5C-43D7-A6FD-E236B738CD08}" type="presOf" srcId="{6A94AC75-2F7C-4E76-82C4-98A6CCF6D502}" destId="{8D47F2DC-BF01-46EF-A181-98E10589CA88}" srcOrd="1" destOrd="0" presId="urn:microsoft.com/office/officeart/2005/8/layout/radial1"/>
    <dgm:cxn modelId="{746D2678-B1B0-4367-923A-E0D7F60AA8F3}" type="presOf" srcId="{FB37A266-2157-4622-9632-C2104A6E7B34}" destId="{6B87AF2C-C2BB-4589-A18B-214AD2DBD0A5}" srcOrd="0" destOrd="0" presId="urn:microsoft.com/office/officeart/2005/8/layout/radial1"/>
    <dgm:cxn modelId="{E2AFC7BA-1BED-4EF3-9014-132DD93716EB}" type="presOf" srcId="{C9296ECB-17AE-4947-9940-18C1DCDB8923}" destId="{E6215845-87C5-43EE-8797-23FD4AF5F928}" srcOrd="1" destOrd="0" presId="urn:microsoft.com/office/officeart/2005/8/layout/radial1"/>
    <dgm:cxn modelId="{CC80222B-ECDA-4FF1-AF1D-559C16679017}" srcId="{46D17D5D-2A92-407A-B3EC-D90532F9C274}" destId="{219CB533-0CBC-42B1-AABD-16A6750AF77C}" srcOrd="7" destOrd="0" parTransId="{12FB6400-6A4F-4E83-9357-A35245787721}" sibTransId="{6BFD0EF6-36B8-4EE1-ADD1-69AA4CD43CDB}"/>
    <dgm:cxn modelId="{590254F7-7640-4BA2-95F9-8923F2E02710}" type="presOf" srcId="{B1D40B4C-6484-4D38-9C15-3D408B31941F}" destId="{51F3BE9B-541B-4B02-B960-F090005FFCC1}" srcOrd="0" destOrd="0" presId="urn:microsoft.com/office/officeart/2005/8/layout/radial1"/>
    <dgm:cxn modelId="{A8474584-48B3-41B5-831E-327BA308CD7F}" type="presOf" srcId="{59E762FB-ED1C-4577-87EB-8DA163D99234}" destId="{2682F069-73D0-4E3A-9CC5-707D5D60BDDB}" srcOrd="0" destOrd="0" presId="urn:microsoft.com/office/officeart/2005/8/layout/radial1"/>
    <dgm:cxn modelId="{5BBD7B92-6DA0-45E3-8559-E086242F3E1C}" type="presOf" srcId="{A2B99220-4549-4446-A30A-A50DDF359177}" destId="{DBBCFE47-6135-4F0E-A4E5-EFA41D2A5AEC}" srcOrd="1" destOrd="0" presId="urn:microsoft.com/office/officeart/2005/8/layout/radial1"/>
    <dgm:cxn modelId="{EC9B4386-2519-422B-9D10-5D8354C5F5E3}" type="presOf" srcId="{975D304B-42DB-4C99-B211-C47FF0F62160}" destId="{E2E2D01D-FB8D-4E4D-8513-DE0A53E87643}" srcOrd="0" destOrd="0" presId="urn:microsoft.com/office/officeart/2005/8/layout/radial1"/>
    <dgm:cxn modelId="{6ACBCB02-A8C9-4CDD-AD9D-16F521F59CFC}" srcId="{46D17D5D-2A92-407A-B3EC-D90532F9C274}" destId="{D7B26D10-3B35-42FD-8B6C-57B52CC4B54A}" srcOrd="2" destOrd="0" parTransId="{C9296ECB-17AE-4947-9940-18C1DCDB8923}" sibTransId="{AAB6F4EF-8249-4421-8AF5-928188A79EA6}"/>
    <dgm:cxn modelId="{E4EE7905-02FD-460D-A106-8DDF496CDFD1}" srcId="{46D17D5D-2A92-407A-B3EC-D90532F9C274}" destId="{C02B9E34-68BF-4500-BD59-EF50E3C89F16}" srcOrd="1" destOrd="0" parTransId="{4BF7757C-66D8-49BE-971E-DFCCE5958A37}" sibTransId="{C34A6B9E-A1D4-4AC1-BC24-45FDA6976925}"/>
    <dgm:cxn modelId="{D16E8B6E-CEA8-48AD-A9B4-5F65410F42FC}" srcId="{46D17D5D-2A92-407A-B3EC-D90532F9C274}" destId="{4ACF7EB9-2910-4180-9579-96F5DD8909DD}" srcOrd="0" destOrd="0" parTransId="{B1D40B4C-6484-4D38-9C15-3D408B31941F}" sibTransId="{3F005301-7AAB-402A-95CD-B005217A6D57}"/>
    <dgm:cxn modelId="{C79F0A42-D945-4B43-8E06-E6ABA636C25F}" type="presParOf" srcId="{2C1CCBB6-E34E-4700-8BF7-A3FB06F89E54}" destId="{6C42F031-B9BD-4FA7-884F-CF098330F094}" srcOrd="0" destOrd="0" presId="urn:microsoft.com/office/officeart/2005/8/layout/radial1"/>
    <dgm:cxn modelId="{7D8419F3-9851-4C07-A00B-D9C0E5FB8C67}" type="presParOf" srcId="{2C1CCBB6-E34E-4700-8BF7-A3FB06F89E54}" destId="{51F3BE9B-541B-4B02-B960-F090005FFCC1}" srcOrd="1" destOrd="0" presId="urn:microsoft.com/office/officeart/2005/8/layout/radial1"/>
    <dgm:cxn modelId="{F1C576C0-6B5D-4A12-9FD8-A7A05EBDF34E}" type="presParOf" srcId="{51F3BE9B-541B-4B02-B960-F090005FFCC1}" destId="{BE04FB84-17AD-47C3-A442-A7ADA53D799B}" srcOrd="0" destOrd="0" presId="urn:microsoft.com/office/officeart/2005/8/layout/radial1"/>
    <dgm:cxn modelId="{17D0D284-8B6C-46CC-91F5-0A03EEE051AD}" type="presParOf" srcId="{2C1CCBB6-E34E-4700-8BF7-A3FB06F89E54}" destId="{DFF80D07-989B-4433-901C-E910444642AE}" srcOrd="2" destOrd="0" presId="urn:microsoft.com/office/officeart/2005/8/layout/radial1"/>
    <dgm:cxn modelId="{E92F2B91-D226-4F3C-9C46-951A92D193F6}" type="presParOf" srcId="{2C1CCBB6-E34E-4700-8BF7-A3FB06F89E54}" destId="{5CA3F225-19F3-4D36-9EE9-F1AD60C455D3}" srcOrd="3" destOrd="0" presId="urn:microsoft.com/office/officeart/2005/8/layout/radial1"/>
    <dgm:cxn modelId="{B5AB4678-A953-447A-ABB1-2A4D6C5DAB34}" type="presParOf" srcId="{5CA3F225-19F3-4D36-9EE9-F1AD60C455D3}" destId="{3D53AFFE-5FEB-481D-AFF8-ACC5C52FD574}" srcOrd="0" destOrd="0" presId="urn:microsoft.com/office/officeart/2005/8/layout/radial1"/>
    <dgm:cxn modelId="{54F6A299-B9D9-4498-9AA8-3E06897A669B}" type="presParOf" srcId="{2C1CCBB6-E34E-4700-8BF7-A3FB06F89E54}" destId="{140B3AB1-F2D3-42B8-9284-35033C6BB8EF}" srcOrd="4" destOrd="0" presId="urn:microsoft.com/office/officeart/2005/8/layout/radial1"/>
    <dgm:cxn modelId="{0E60CD3A-FB67-4BEA-8DF0-65786FA20A10}" type="presParOf" srcId="{2C1CCBB6-E34E-4700-8BF7-A3FB06F89E54}" destId="{0E5C0080-63FE-49DA-B2A6-16464B3BC70B}" srcOrd="5" destOrd="0" presId="urn:microsoft.com/office/officeart/2005/8/layout/radial1"/>
    <dgm:cxn modelId="{5FD45EEA-68C9-43E3-82A2-C11E53F9166D}" type="presParOf" srcId="{0E5C0080-63FE-49DA-B2A6-16464B3BC70B}" destId="{E6215845-87C5-43EE-8797-23FD4AF5F928}" srcOrd="0" destOrd="0" presId="urn:microsoft.com/office/officeart/2005/8/layout/radial1"/>
    <dgm:cxn modelId="{A9B05EF4-CFEE-41AE-9E41-11747E185874}" type="presParOf" srcId="{2C1CCBB6-E34E-4700-8BF7-A3FB06F89E54}" destId="{D6A074F9-410F-4FE5-B82C-AE5AEB283711}" srcOrd="6" destOrd="0" presId="urn:microsoft.com/office/officeart/2005/8/layout/radial1"/>
    <dgm:cxn modelId="{670576EF-F1FD-42AA-93AD-C90E309861EA}" type="presParOf" srcId="{2C1CCBB6-E34E-4700-8BF7-A3FB06F89E54}" destId="{BFCA41B4-2874-49F0-A5A2-81A8C0D4626D}" srcOrd="7" destOrd="0" presId="urn:microsoft.com/office/officeart/2005/8/layout/radial1"/>
    <dgm:cxn modelId="{17C357F4-ADE1-45BA-AC72-CF1A691E4DDC}" type="presParOf" srcId="{BFCA41B4-2874-49F0-A5A2-81A8C0D4626D}" destId="{DBBCFE47-6135-4F0E-A4E5-EFA41D2A5AEC}" srcOrd="0" destOrd="0" presId="urn:microsoft.com/office/officeart/2005/8/layout/radial1"/>
    <dgm:cxn modelId="{53FBD40F-C8B3-4429-ACA0-34A4F407A5BF}" type="presParOf" srcId="{2C1CCBB6-E34E-4700-8BF7-A3FB06F89E54}" destId="{E2E2D01D-FB8D-4E4D-8513-DE0A53E87643}" srcOrd="8" destOrd="0" presId="urn:microsoft.com/office/officeart/2005/8/layout/radial1"/>
    <dgm:cxn modelId="{C5D97979-54D7-4F26-A8F9-FE4E375E8CCD}" type="presParOf" srcId="{2C1CCBB6-E34E-4700-8BF7-A3FB06F89E54}" destId="{2682F069-73D0-4E3A-9CC5-707D5D60BDDB}" srcOrd="9" destOrd="0" presId="urn:microsoft.com/office/officeart/2005/8/layout/radial1"/>
    <dgm:cxn modelId="{D1139E92-DC37-4501-9582-81600C0ACA65}" type="presParOf" srcId="{2682F069-73D0-4E3A-9CC5-707D5D60BDDB}" destId="{105EB51E-BD95-44CF-AF4F-64B0E05DA5A5}" srcOrd="0" destOrd="0" presId="urn:microsoft.com/office/officeart/2005/8/layout/radial1"/>
    <dgm:cxn modelId="{004FAFC1-532F-4CAC-80F4-8767C2C5C2AA}" type="presParOf" srcId="{2C1CCBB6-E34E-4700-8BF7-A3FB06F89E54}" destId="{D9110393-538D-44C0-97FA-9572B91A6EC1}" srcOrd="10" destOrd="0" presId="urn:microsoft.com/office/officeart/2005/8/layout/radial1"/>
    <dgm:cxn modelId="{4159E7B7-97D2-4F62-837C-8AFB4C413C3C}" type="presParOf" srcId="{2C1CCBB6-E34E-4700-8BF7-A3FB06F89E54}" destId="{D196AD1C-AE15-4506-91B0-550A619B7421}" srcOrd="11" destOrd="0" presId="urn:microsoft.com/office/officeart/2005/8/layout/radial1"/>
    <dgm:cxn modelId="{855E5D92-B203-43BD-9352-F3C85CA78A77}" type="presParOf" srcId="{D196AD1C-AE15-4506-91B0-550A619B7421}" destId="{8D47F2DC-BF01-46EF-A181-98E10589CA88}" srcOrd="0" destOrd="0" presId="urn:microsoft.com/office/officeart/2005/8/layout/radial1"/>
    <dgm:cxn modelId="{B08CE65D-F2FD-452D-8B99-E497C912007A}" type="presParOf" srcId="{2C1CCBB6-E34E-4700-8BF7-A3FB06F89E54}" destId="{EB566490-865C-44EA-A00F-4A8214CF9292}" srcOrd="12" destOrd="0" presId="urn:microsoft.com/office/officeart/2005/8/layout/radial1"/>
    <dgm:cxn modelId="{BA26B5A2-BAA4-4BC7-9690-13C62C017ECA}" type="presParOf" srcId="{2C1CCBB6-E34E-4700-8BF7-A3FB06F89E54}" destId="{C95AEFB4-0FCC-4A17-97B0-0E960981B60C}" srcOrd="13" destOrd="0" presId="urn:microsoft.com/office/officeart/2005/8/layout/radial1"/>
    <dgm:cxn modelId="{F3314CED-2DEB-4712-8E4F-8BBCE18B501C}" type="presParOf" srcId="{C95AEFB4-0FCC-4A17-97B0-0E960981B60C}" destId="{DFCBCB0C-363F-4E4A-BFCC-F671870A9F4A}" srcOrd="0" destOrd="0" presId="urn:microsoft.com/office/officeart/2005/8/layout/radial1"/>
    <dgm:cxn modelId="{64059D75-8E74-4E26-AA67-24097E9A7008}" type="presParOf" srcId="{2C1CCBB6-E34E-4700-8BF7-A3FB06F89E54}" destId="{6B87AF2C-C2BB-4589-A18B-214AD2DBD0A5}" srcOrd="14" destOrd="0" presId="urn:microsoft.com/office/officeart/2005/8/layout/radial1"/>
    <dgm:cxn modelId="{38662B53-16F4-40DA-95FA-0EE69CE0FC03}" type="presParOf" srcId="{2C1CCBB6-E34E-4700-8BF7-A3FB06F89E54}" destId="{C644581C-E4E9-40FE-A31C-1B7BAC2B2A1D}" srcOrd="15" destOrd="0" presId="urn:microsoft.com/office/officeart/2005/8/layout/radial1"/>
    <dgm:cxn modelId="{2C6BF909-8D7E-4E40-A639-3A5E1349DEA6}" type="presParOf" srcId="{C644581C-E4E9-40FE-A31C-1B7BAC2B2A1D}" destId="{E1B60EC1-2602-451C-BE2E-514345AEE5B5}" srcOrd="0" destOrd="0" presId="urn:microsoft.com/office/officeart/2005/8/layout/radial1"/>
    <dgm:cxn modelId="{AA9E939C-0EB8-4664-9FE4-399F3F408CF3}" type="presParOf" srcId="{2C1CCBB6-E34E-4700-8BF7-A3FB06F89E54}" destId="{49DE3112-BFE6-4AE5-9BC2-D72DE2DF24E1}" srcOrd="16" destOrd="0" presId="urn:microsoft.com/office/officeart/2005/8/layout/radial1"/>
    <dgm:cxn modelId="{E72C6D86-46E5-4D9A-BFB2-9C3AE69EA60A}" type="presParOf" srcId="{2C1CCBB6-E34E-4700-8BF7-A3FB06F89E54}" destId="{6D46336D-9227-4E2C-A973-0FBD9B330E4F}" srcOrd="17" destOrd="0" presId="urn:microsoft.com/office/officeart/2005/8/layout/radial1"/>
    <dgm:cxn modelId="{290E80FC-B276-4649-A542-B8DAF9C116B9}" type="presParOf" srcId="{6D46336D-9227-4E2C-A973-0FBD9B330E4F}" destId="{BEF8633E-905B-4320-ABD6-CDD1F7B42740}" srcOrd="0" destOrd="0" presId="urn:microsoft.com/office/officeart/2005/8/layout/radial1"/>
    <dgm:cxn modelId="{9DBB7E71-3809-4375-A989-43343C0937C6}" type="presParOf" srcId="{2C1CCBB6-E34E-4700-8BF7-A3FB06F89E54}" destId="{A2C51E7B-5BCC-4411-B354-AB4B78DA3D02}" srcOrd="18" destOrd="0" presId="urn:microsoft.com/office/officeart/2005/8/layout/radial1"/>
    <dgm:cxn modelId="{43127EA6-AE66-45EB-B627-9BB015668DFC}" type="presParOf" srcId="{2C1CCBB6-E34E-4700-8BF7-A3FB06F89E54}" destId="{EF818784-EC7F-48F2-8303-E13CC4C11281}" srcOrd="19" destOrd="0" presId="urn:microsoft.com/office/officeart/2005/8/layout/radial1"/>
    <dgm:cxn modelId="{43A898DE-8A9A-4A3A-9F3F-837133674711}" type="presParOf" srcId="{EF818784-EC7F-48F2-8303-E13CC4C11281}" destId="{B1DC48CD-5E50-428A-917D-B1316AC375F2}" srcOrd="0" destOrd="0" presId="urn:microsoft.com/office/officeart/2005/8/layout/radial1"/>
    <dgm:cxn modelId="{7647F51F-2002-47CB-82C2-C8B55B926915}" type="presParOf" srcId="{2C1CCBB6-E34E-4700-8BF7-A3FB06F89E54}" destId="{62083F3B-D821-4909-AF36-5BAE0644A0F0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FD7FE-ADFC-441A-876E-4641DDA0AC6D}">
      <dsp:nvSpPr>
        <dsp:cNvPr id="0" name=""/>
        <dsp:cNvSpPr/>
      </dsp:nvSpPr>
      <dsp:spPr>
        <a:xfrm>
          <a:off x="3268979" y="1914346"/>
          <a:ext cx="1234440" cy="123444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U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329239" y="1974606"/>
        <a:ext cx="1113920" cy="1113920"/>
      </dsp:txXfrm>
    </dsp:sp>
    <dsp:sp modelId="{C9E8F74C-1CCD-420A-A1D6-F66BD77B83B5}">
      <dsp:nvSpPr>
        <dsp:cNvPr id="0" name=""/>
        <dsp:cNvSpPr/>
      </dsp:nvSpPr>
      <dsp:spPr>
        <a:xfrm rot="16200000">
          <a:off x="3453245" y="1481392"/>
          <a:ext cx="8659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590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A3189-AD48-482E-B0E7-586D186BFE86}">
      <dsp:nvSpPr>
        <dsp:cNvPr id="0" name=""/>
        <dsp:cNvSpPr/>
      </dsp:nvSpPr>
      <dsp:spPr>
        <a:xfrm>
          <a:off x="3472662" y="221363"/>
          <a:ext cx="827074" cy="82707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Dreamer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513036" y="261737"/>
        <a:ext cx="746326" cy="746326"/>
      </dsp:txXfrm>
    </dsp:sp>
    <dsp:sp modelId="{2E26E401-DA00-438E-B87F-C7946CB0B83E}">
      <dsp:nvSpPr>
        <dsp:cNvPr id="0" name=""/>
        <dsp:cNvSpPr/>
      </dsp:nvSpPr>
      <dsp:spPr>
        <a:xfrm rot="1800000">
          <a:off x="4456096" y="3064530"/>
          <a:ext cx="706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64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3B0A-8C11-4149-A383-DAE3A1C11C23}">
      <dsp:nvSpPr>
        <dsp:cNvPr id="0" name=""/>
        <dsp:cNvSpPr/>
      </dsp:nvSpPr>
      <dsp:spPr>
        <a:xfrm>
          <a:off x="5115223" y="3066361"/>
          <a:ext cx="827074" cy="827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Manager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5155597" y="3106735"/>
        <a:ext cx="746326" cy="746326"/>
      </dsp:txXfrm>
    </dsp:sp>
    <dsp:sp modelId="{97ECD03C-C11F-4011-A1B1-4E56BE3E8DAD}">
      <dsp:nvSpPr>
        <dsp:cNvPr id="0" name=""/>
        <dsp:cNvSpPr/>
      </dsp:nvSpPr>
      <dsp:spPr>
        <a:xfrm rot="9000000">
          <a:off x="2609853" y="3064530"/>
          <a:ext cx="706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64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3097A-2B44-4CB5-962D-5A4252E1835B}">
      <dsp:nvSpPr>
        <dsp:cNvPr id="0" name=""/>
        <dsp:cNvSpPr/>
      </dsp:nvSpPr>
      <dsp:spPr>
        <a:xfrm>
          <a:off x="1830101" y="3066361"/>
          <a:ext cx="827074" cy="82707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Risk Taker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1870475" y="3106735"/>
        <a:ext cx="746326" cy="746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F9BF2-A64C-4DBD-968C-63C0C9256038}">
      <dsp:nvSpPr>
        <dsp:cNvPr id="0" name=""/>
        <dsp:cNvSpPr/>
      </dsp:nvSpPr>
      <dsp:spPr>
        <a:xfrm>
          <a:off x="2331151" y="1882423"/>
          <a:ext cx="1307752" cy="65387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 Start Up</a:t>
          </a:r>
          <a:endParaRPr lang="en-US" sz="1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50302" y="1901574"/>
        <a:ext cx="1269450" cy="615574"/>
      </dsp:txXfrm>
    </dsp:sp>
    <dsp:sp modelId="{AD2CDEF7-12CD-485D-B09D-C7B5E9D43C74}">
      <dsp:nvSpPr>
        <dsp:cNvPr id="0" name=""/>
        <dsp:cNvSpPr/>
      </dsp:nvSpPr>
      <dsp:spPr>
        <a:xfrm rot="17108949">
          <a:off x="2919766" y="1256318"/>
          <a:ext cx="194712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947121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3844649" y="1220955"/>
        <a:ext cx="97356" cy="97356"/>
      </dsp:txXfrm>
    </dsp:sp>
    <dsp:sp modelId="{E2C2B3DD-DEC3-44FA-B482-6217B8C101D7}">
      <dsp:nvSpPr>
        <dsp:cNvPr id="0" name=""/>
        <dsp:cNvSpPr/>
      </dsp:nvSpPr>
      <dsp:spPr>
        <a:xfrm>
          <a:off x="4147750" y="2967"/>
          <a:ext cx="1307752" cy="65387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Nonprofit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Business Focus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166901" y="22118"/>
        <a:ext cx="1269450" cy="615574"/>
      </dsp:txXfrm>
    </dsp:sp>
    <dsp:sp modelId="{484569EE-2A20-48D3-96A7-575AE272763E}">
      <dsp:nvSpPr>
        <dsp:cNvPr id="0" name=""/>
        <dsp:cNvSpPr/>
      </dsp:nvSpPr>
      <dsp:spPr>
        <a:xfrm rot="17657396">
          <a:off x="3274825" y="1632297"/>
          <a:ext cx="123700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37003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62402" y="1614687"/>
        <a:ext cx="61850" cy="61850"/>
      </dsp:txXfrm>
    </dsp:sp>
    <dsp:sp modelId="{A0C0FC31-C77C-4736-B04C-7830E1A3CEEE}">
      <dsp:nvSpPr>
        <dsp:cNvPr id="0" name=""/>
        <dsp:cNvSpPr/>
      </dsp:nvSpPr>
      <dsp:spPr>
        <a:xfrm>
          <a:off x="4147750" y="754925"/>
          <a:ext cx="1307752" cy="653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Technical Schools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166901" y="774076"/>
        <a:ext cx="1269450" cy="615574"/>
      </dsp:txXfrm>
    </dsp:sp>
    <dsp:sp modelId="{40BEC3D7-7533-45CE-9ECB-75535E7AC9AC}">
      <dsp:nvSpPr>
        <dsp:cNvPr id="0" name=""/>
        <dsp:cNvSpPr/>
      </dsp:nvSpPr>
      <dsp:spPr>
        <a:xfrm rot="19414308">
          <a:off x="3577116" y="2008276"/>
          <a:ext cx="63242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32420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77516" y="2005780"/>
        <a:ext cx="31621" cy="31621"/>
      </dsp:txXfrm>
    </dsp:sp>
    <dsp:sp modelId="{AA0D710F-75B4-4478-A143-4950EA223CE5}">
      <dsp:nvSpPr>
        <dsp:cNvPr id="0" name=""/>
        <dsp:cNvSpPr/>
      </dsp:nvSpPr>
      <dsp:spPr>
        <a:xfrm>
          <a:off x="4147750" y="1506882"/>
          <a:ext cx="1307752" cy="65387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Community College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Non Credit/Credit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Course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166901" y="1526033"/>
        <a:ext cx="1269450" cy="615574"/>
      </dsp:txXfrm>
    </dsp:sp>
    <dsp:sp modelId="{B3648C5E-85C1-4A7A-B6CA-36CBD1022AE5}">
      <dsp:nvSpPr>
        <dsp:cNvPr id="0" name=""/>
        <dsp:cNvSpPr/>
      </dsp:nvSpPr>
      <dsp:spPr>
        <a:xfrm rot="2317891">
          <a:off x="3569878" y="2392977"/>
          <a:ext cx="63087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30876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69545" y="2390521"/>
        <a:ext cx="31543" cy="31543"/>
      </dsp:txXfrm>
    </dsp:sp>
    <dsp:sp modelId="{8872D422-B18C-4622-AD61-536F21586DA6}">
      <dsp:nvSpPr>
        <dsp:cNvPr id="0" name=""/>
        <dsp:cNvSpPr/>
      </dsp:nvSpPr>
      <dsp:spPr>
        <a:xfrm>
          <a:off x="4131730" y="2276286"/>
          <a:ext cx="1307752" cy="653876"/>
        </a:xfrm>
        <a:prstGeom prst="roundRect">
          <a:avLst>
            <a:gd name="adj" fmla="val 10000"/>
          </a:avLst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Business Library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150881" y="2295437"/>
        <a:ext cx="1269450" cy="615574"/>
      </dsp:txXfrm>
    </dsp:sp>
    <dsp:sp modelId="{E9B2AE6C-344A-4771-8BD8-CF9089341FED}">
      <dsp:nvSpPr>
        <dsp:cNvPr id="0" name=""/>
        <dsp:cNvSpPr/>
      </dsp:nvSpPr>
      <dsp:spPr>
        <a:xfrm rot="3943605">
          <a:off x="3274426" y="2760233"/>
          <a:ext cx="123780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37802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62382" y="2742604"/>
        <a:ext cx="61890" cy="61890"/>
      </dsp:txXfrm>
    </dsp:sp>
    <dsp:sp modelId="{CF0D6970-6533-417D-83D2-007E6A041EBF}">
      <dsp:nvSpPr>
        <dsp:cNvPr id="0" name=""/>
        <dsp:cNvSpPr/>
      </dsp:nvSpPr>
      <dsp:spPr>
        <a:xfrm>
          <a:off x="4147750" y="3010798"/>
          <a:ext cx="1307752" cy="653876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Internet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166901" y="3029949"/>
        <a:ext cx="1269450" cy="615574"/>
      </dsp:txXfrm>
    </dsp:sp>
    <dsp:sp modelId="{F25BDA5A-7C6E-4D8D-8464-644724286155}">
      <dsp:nvSpPr>
        <dsp:cNvPr id="0" name=""/>
        <dsp:cNvSpPr/>
      </dsp:nvSpPr>
      <dsp:spPr>
        <a:xfrm rot="4491455">
          <a:off x="2919343" y="3136212"/>
          <a:ext cx="194796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94796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3844628" y="3100829"/>
        <a:ext cx="97398" cy="97398"/>
      </dsp:txXfrm>
    </dsp:sp>
    <dsp:sp modelId="{A72A47DA-25C6-4CC4-9C3F-45CD55821AE3}">
      <dsp:nvSpPr>
        <dsp:cNvPr id="0" name=""/>
        <dsp:cNvSpPr/>
      </dsp:nvSpPr>
      <dsp:spPr>
        <a:xfrm>
          <a:off x="4147750" y="3762756"/>
          <a:ext cx="1307752" cy="65387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SCORE/WBC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166901" y="3781907"/>
        <a:ext cx="1269450" cy="615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2F031-B9BD-4FA7-884F-CF098330F094}">
      <dsp:nvSpPr>
        <dsp:cNvPr id="0" name=""/>
        <dsp:cNvSpPr/>
      </dsp:nvSpPr>
      <dsp:spPr>
        <a:xfrm>
          <a:off x="3488092" y="1659292"/>
          <a:ext cx="783217" cy="78321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Start Up</a:t>
          </a:r>
          <a:endParaRPr 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02791" y="1773991"/>
        <a:ext cx="553819" cy="553819"/>
      </dsp:txXfrm>
    </dsp:sp>
    <dsp:sp modelId="{51F3BE9B-541B-4B02-B960-F090005FFCC1}">
      <dsp:nvSpPr>
        <dsp:cNvPr id="0" name=""/>
        <dsp:cNvSpPr/>
      </dsp:nvSpPr>
      <dsp:spPr>
        <a:xfrm rot="16255232">
          <a:off x="3463002" y="1220432"/>
          <a:ext cx="859794" cy="18138"/>
        </a:xfrm>
        <a:custGeom>
          <a:avLst/>
          <a:gdLst/>
          <a:ahLst/>
          <a:cxnLst/>
          <a:rect l="0" t="0" r="0" b="0"/>
          <a:pathLst>
            <a:path>
              <a:moveTo>
                <a:pt x="0" y="9069"/>
              </a:moveTo>
              <a:lnTo>
                <a:pt x="859794" y="9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71404" y="1208006"/>
        <a:ext cx="42989" cy="42989"/>
      </dsp:txXfrm>
    </dsp:sp>
    <dsp:sp modelId="{DFF80D07-989B-4433-901C-E910444642AE}">
      <dsp:nvSpPr>
        <dsp:cNvPr id="0" name=""/>
        <dsp:cNvSpPr/>
      </dsp:nvSpPr>
      <dsp:spPr>
        <a:xfrm>
          <a:off x="3514488" y="16493"/>
          <a:ext cx="783217" cy="783217"/>
        </a:xfrm>
        <a:prstGeom prst="ellipse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>
              <a:solidFill>
                <a:schemeClr val="tx1"/>
              </a:solidFill>
            </a:rPr>
            <a:t>SBDC</a:t>
          </a:r>
          <a:endParaRPr lang="en-US" sz="500" b="1" kern="1200" dirty="0">
            <a:solidFill>
              <a:schemeClr val="tx1"/>
            </a:solidFill>
          </a:endParaRPr>
        </a:p>
      </dsp:txBody>
      <dsp:txXfrm>
        <a:off x="3629187" y="131192"/>
        <a:ext cx="553819" cy="553819"/>
      </dsp:txXfrm>
    </dsp:sp>
    <dsp:sp modelId="{5CA3F225-19F3-4D36-9EE9-F1AD60C455D3}">
      <dsp:nvSpPr>
        <dsp:cNvPr id="0" name=""/>
        <dsp:cNvSpPr/>
      </dsp:nvSpPr>
      <dsp:spPr>
        <a:xfrm rot="18371614">
          <a:off x="3932877" y="1374838"/>
          <a:ext cx="869749" cy="18138"/>
        </a:xfrm>
        <a:custGeom>
          <a:avLst/>
          <a:gdLst/>
          <a:ahLst/>
          <a:cxnLst/>
          <a:rect l="0" t="0" r="0" b="0"/>
          <a:pathLst>
            <a:path>
              <a:moveTo>
                <a:pt x="0" y="9069"/>
              </a:moveTo>
              <a:lnTo>
                <a:pt x="869749" y="9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08" y="1362163"/>
        <a:ext cx="43487" cy="43487"/>
      </dsp:txXfrm>
    </dsp:sp>
    <dsp:sp modelId="{140B3AB1-F2D3-42B8-9284-35033C6BB8EF}">
      <dsp:nvSpPr>
        <dsp:cNvPr id="0" name=""/>
        <dsp:cNvSpPr/>
      </dsp:nvSpPr>
      <dsp:spPr>
        <a:xfrm>
          <a:off x="4464194" y="325304"/>
          <a:ext cx="783217" cy="78321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>
              <a:solidFill>
                <a:schemeClr val="tx1"/>
              </a:solidFill>
            </a:rPr>
            <a:t>SCORE</a:t>
          </a:r>
          <a:endParaRPr lang="en-US" sz="500" b="1" kern="1200" dirty="0">
            <a:solidFill>
              <a:schemeClr val="tx1"/>
            </a:solidFill>
          </a:endParaRPr>
        </a:p>
      </dsp:txBody>
      <dsp:txXfrm>
        <a:off x="4578893" y="440003"/>
        <a:ext cx="553819" cy="553819"/>
      </dsp:txXfrm>
    </dsp:sp>
    <dsp:sp modelId="{0E5C0080-63FE-49DA-B2A6-16464B3BC70B}">
      <dsp:nvSpPr>
        <dsp:cNvPr id="0" name=""/>
        <dsp:cNvSpPr/>
      </dsp:nvSpPr>
      <dsp:spPr>
        <a:xfrm rot="20537024">
          <a:off x="4232100" y="1790242"/>
          <a:ext cx="870327" cy="18138"/>
        </a:xfrm>
        <a:custGeom>
          <a:avLst/>
          <a:gdLst/>
          <a:ahLst/>
          <a:cxnLst/>
          <a:rect l="0" t="0" r="0" b="0"/>
          <a:pathLst>
            <a:path>
              <a:moveTo>
                <a:pt x="0" y="9069"/>
              </a:moveTo>
              <a:lnTo>
                <a:pt x="870327" y="9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645506" y="1777553"/>
        <a:ext cx="43516" cy="43516"/>
      </dsp:txXfrm>
    </dsp:sp>
    <dsp:sp modelId="{D6A074F9-410F-4FE5-B82C-AE5AEB283711}">
      <dsp:nvSpPr>
        <dsp:cNvPr id="0" name=""/>
        <dsp:cNvSpPr/>
      </dsp:nvSpPr>
      <dsp:spPr>
        <a:xfrm>
          <a:off x="5063218" y="1156113"/>
          <a:ext cx="783217" cy="78321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>
              <a:solidFill>
                <a:schemeClr val="tx1"/>
              </a:solidFill>
            </a:rPr>
            <a:t>WBC</a:t>
          </a:r>
          <a:endParaRPr lang="en-US" sz="500" b="1" kern="1200" dirty="0">
            <a:solidFill>
              <a:schemeClr val="tx1"/>
            </a:solidFill>
          </a:endParaRPr>
        </a:p>
      </dsp:txBody>
      <dsp:txXfrm>
        <a:off x="5177917" y="1270812"/>
        <a:ext cx="553819" cy="553819"/>
      </dsp:txXfrm>
    </dsp:sp>
    <dsp:sp modelId="{BFCA41B4-2874-49F0-A5A2-81A8C0D4626D}">
      <dsp:nvSpPr>
        <dsp:cNvPr id="0" name=""/>
        <dsp:cNvSpPr/>
      </dsp:nvSpPr>
      <dsp:spPr>
        <a:xfrm rot="1088653">
          <a:off x="4230100" y="2299920"/>
          <a:ext cx="874328" cy="18138"/>
        </a:xfrm>
        <a:custGeom>
          <a:avLst/>
          <a:gdLst/>
          <a:ahLst/>
          <a:cxnLst/>
          <a:rect l="0" t="0" r="0" b="0"/>
          <a:pathLst>
            <a:path>
              <a:moveTo>
                <a:pt x="0" y="9069"/>
              </a:moveTo>
              <a:lnTo>
                <a:pt x="874328" y="9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645406" y="2287131"/>
        <a:ext cx="43716" cy="43716"/>
      </dsp:txXfrm>
    </dsp:sp>
    <dsp:sp modelId="{E2E2D01D-FB8D-4E4D-8513-DE0A53E87643}">
      <dsp:nvSpPr>
        <dsp:cNvPr id="0" name=""/>
        <dsp:cNvSpPr/>
      </dsp:nvSpPr>
      <dsp:spPr>
        <a:xfrm>
          <a:off x="5063218" y="2175469"/>
          <a:ext cx="783217" cy="783217"/>
        </a:xfrm>
        <a:prstGeom prst="ellipse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>
              <a:solidFill>
                <a:schemeClr val="tx1"/>
              </a:solidFill>
            </a:rPr>
            <a:t>Fast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>
              <a:solidFill>
                <a:schemeClr val="tx1"/>
              </a:solidFill>
            </a:rPr>
            <a:t>Trac</a:t>
          </a:r>
          <a:endParaRPr lang="en-US" sz="500" b="1" kern="1200" dirty="0">
            <a:solidFill>
              <a:schemeClr val="tx1"/>
            </a:solidFill>
          </a:endParaRPr>
        </a:p>
      </dsp:txBody>
      <dsp:txXfrm>
        <a:off x="5177917" y="2290168"/>
        <a:ext cx="553819" cy="553819"/>
      </dsp:txXfrm>
    </dsp:sp>
    <dsp:sp modelId="{2682F069-73D0-4E3A-9CC5-707D5D60BDDB}">
      <dsp:nvSpPr>
        <dsp:cNvPr id="0" name=""/>
        <dsp:cNvSpPr/>
      </dsp:nvSpPr>
      <dsp:spPr>
        <a:xfrm rot="3237020">
          <a:off x="3930076" y="2712258"/>
          <a:ext cx="875212" cy="18138"/>
        </a:xfrm>
        <a:custGeom>
          <a:avLst/>
          <a:gdLst/>
          <a:ahLst/>
          <a:cxnLst/>
          <a:rect l="0" t="0" r="0" b="0"/>
          <a:pathLst>
            <a:path>
              <a:moveTo>
                <a:pt x="0" y="9069"/>
              </a:moveTo>
              <a:lnTo>
                <a:pt x="875212" y="9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5802" y="2699447"/>
        <a:ext cx="43760" cy="43760"/>
      </dsp:txXfrm>
    </dsp:sp>
    <dsp:sp modelId="{D9110393-538D-44C0-97FA-9572B91A6EC1}">
      <dsp:nvSpPr>
        <dsp:cNvPr id="0" name=""/>
        <dsp:cNvSpPr/>
      </dsp:nvSpPr>
      <dsp:spPr>
        <a:xfrm>
          <a:off x="4464056" y="3000145"/>
          <a:ext cx="783217" cy="78321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>
              <a:solidFill>
                <a:schemeClr val="tx1"/>
              </a:solidFill>
            </a:rPr>
            <a:t>CC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>
              <a:solidFill>
                <a:schemeClr val="tx1"/>
              </a:solidFill>
            </a:rPr>
            <a:t>Course</a:t>
          </a:r>
          <a:endParaRPr lang="en-US" sz="500" b="1" kern="1200" dirty="0">
            <a:solidFill>
              <a:schemeClr val="tx1"/>
            </a:solidFill>
          </a:endParaRPr>
        </a:p>
      </dsp:txBody>
      <dsp:txXfrm>
        <a:off x="4578755" y="3114844"/>
        <a:ext cx="553819" cy="553819"/>
      </dsp:txXfrm>
    </dsp:sp>
    <dsp:sp modelId="{D196AD1C-AE15-4506-91B0-550A619B7421}">
      <dsp:nvSpPr>
        <dsp:cNvPr id="0" name=""/>
        <dsp:cNvSpPr/>
      </dsp:nvSpPr>
      <dsp:spPr>
        <a:xfrm rot="5386509">
          <a:off x="3446627" y="2869757"/>
          <a:ext cx="872646" cy="18138"/>
        </a:xfrm>
        <a:custGeom>
          <a:avLst/>
          <a:gdLst/>
          <a:ahLst/>
          <a:cxnLst/>
          <a:rect l="0" t="0" r="0" b="0"/>
          <a:pathLst>
            <a:path>
              <a:moveTo>
                <a:pt x="0" y="9069"/>
              </a:moveTo>
              <a:lnTo>
                <a:pt x="872646" y="9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61134" y="2857010"/>
        <a:ext cx="43632" cy="43632"/>
      </dsp:txXfrm>
    </dsp:sp>
    <dsp:sp modelId="{EB566490-865C-44EA-A00F-4A8214CF9292}">
      <dsp:nvSpPr>
        <dsp:cNvPr id="0" name=""/>
        <dsp:cNvSpPr/>
      </dsp:nvSpPr>
      <dsp:spPr>
        <a:xfrm>
          <a:off x="3494591" y="3315143"/>
          <a:ext cx="783217" cy="78321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>
              <a:solidFill>
                <a:schemeClr val="tx1"/>
              </a:solidFill>
            </a:rPr>
            <a:t>Business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>
              <a:solidFill>
                <a:schemeClr val="tx1"/>
              </a:solidFill>
            </a:rPr>
            <a:t>Library</a:t>
          </a:r>
          <a:endParaRPr lang="en-US" sz="500" b="1" kern="1200" dirty="0">
            <a:solidFill>
              <a:schemeClr val="tx1"/>
            </a:solidFill>
          </a:endParaRPr>
        </a:p>
      </dsp:txBody>
      <dsp:txXfrm>
        <a:off x="3609290" y="3429842"/>
        <a:ext cx="553819" cy="553819"/>
      </dsp:txXfrm>
    </dsp:sp>
    <dsp:sp modelId="{C95AEFB4-0FCC-4A17-97B0-0E960981B60C}">
      <dsp:nvSpPr>
        <dsp:cNvPr id="0" name=""/>
        <dsp:cNvSpPr/>
      </dsp:nvSpPr>
      <dsp:spPr>
        <a:xfrm rot="7541097">
          <a:off x="2964419" y="2712258"/>
          <a:ext cx="867597" cy="18138"/>
        </a:xfrm>
        <a:custGeom>
          <a:avLst/>
          <a:gdLst/>
          <a:ahLst/>
          <a:cxnLst/>
          <a:rect l="0" t="0" r="0" b="0"/>
          <a:pathLst>
            <a:path>
              <a:moveTo>
                <a:pt x="0" y="9069"/>
              </a:moveTo>
              <a:lnTo>
                <a:pt x="867597" y="9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376528" y="2699637"/>
        <a:ext cx="43379" cy="43379"/>
      </dsp:txXfrm>
    </dsp:sp>
    <dsp:sp modelId="{6B87AF2C-C2BB-4589-A18B-214AD2DBD0A5}">
      <dsp:nvSpPr>
        <dsp:cNvPr id="0" name=""/>
        <dsp:cNvSpPr/>
      </dsp:nvSpPr>
      <dsp:spPr>
        <a:xfrm>
          <a:off x="2525126" y="3000145"/>
          <a:ext cx="783217" cy="783217"/>
        </a:xfrm>
        <a:prstGeom prst="ellipse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>
              <a:solidFill>
                <a:schemeClr val="tx1"/>
              </a:solidFill>
            </a:rPr>
            <a:t>Incubator/Accelerator</a:t>
          </a:r>
          <a:endParaRPr lang="en-US" sz="500" b="1" kern="1200" dirty="0">
            <a:solidFill>
              <a:schemeClr val="tx1"/>
            </a:solidFill>
          </a:endParaRPr>
        </a:p>
      </dsp:txBody>
      <dsp:txXfrm>
        <a:off x="2639825" y="3114844"/>
        <a:ext cx="553819" cy="553819"/>
      </dsp:txXfrm>
    </dsp:sp>
    <dsp:sp modelId="{C644581C-E4E9-40FE-A31C-1B7BAC2B2A1D}">
      <dsp:nvSpPr>
        <dsp:cNvPr id="0" name=""/>
        <dsp:cNvSpPr/>
      </dsp:nvSpPr>
      <dsp:spPr>
        <a:xfrm rot="9702890">
          <a:off x="2667645" y="2299920"/>
          <a:ext cx="861982" cy="18138"/>
        </a:xfrm>
        <a:custGeom>
          <a:avLst/>
          <a:gdLst/>
          <a:ahLst/>
          <a:cxnLst/>
          <a:rect l="0" t="0" r="0" b="0"/>
          <a:pathLst>
            <a:path>
              <a:moveTo>
                <a:pt x="0" y="9069"/>
              </a:moveTo>
              <a:lnTo>
                <a:pt x="861982" y="9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077087" y="2287440"/>
        <a:ext cx="43099" cy="43099"/>
      </dsp:txXfrm>
    </dsp:sp>
    <dsp:sp modelId="{49DE3112-BFE6-4AE5-9BC2-D72DE2DF24E1}">
      <dsp:nvSpPr>
        <dsp:cNvPr id="0" name=""/>
        <dsp:cNvSpPr/>
      </dsp:nvSpPr>
      <dsp:spPr>
        <a:xfrm>
          <a:off x="1925964" y="2175469"/>
          <a:ext cx="783217" cy="783217"/>
        </a:xfrm>
        <a:prstGeom prst="ellipse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>
              <a:solidFill>
                <a:schemeClr val="tx1"/>
              </a:solidFill>
            </a:rPr>
            <a:t>College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>
              <a:solidFill>
                <a:schemeClr val="tx1"/>
              </a:solidFill>
            </a:rPr>
            <a:t>Interns</a:t>
          </a:r>
          <a:endParaRPr lang="en-US" sz="500" b="1" kern="1200" dirty="0">
            <a:solidFill>
              <a:schemeClr val="tx1"/>
            </a:solidFill>
          </a:endParaRPr>
        </a:p>
      </dsp:txBody>
      <dsp:txXfrm>
        <a:off x="2040663" y="2290168"/>
        <a:ext cx="553819" cy="553819"/>
      </dsp:txXfrm>
    </dsp:sp>
    <dsp:sp modelId="{6D46336D-9227-4E2C-A973-0FBD9B330E4F}">
      <dsp:nvSpPr>
        <dsp:cNvPr id="0" name=""/>
        <dsp:cNvSpPr/>
      </dsp:nvSpPr>
      <dsp:spPr>
        <a:xfrm rot="11871260">
          <a:off x="2669661" y="1790242"/>
          <a:ext cx="857951" cy="18138"/>
        </a:xfrm>
        <a:custGeom>
          <a:avLst/>
          <a:gdLst/>
          <a:ahLst/>
          <a:cxnLst/>
          <a:rect l="0" t="0" r="0" b="0"/>
          <a:pathLst>
            <a:path>
              <a:moveTo>
                <a:pt x="0" y="9069"/>
              </a:moveTo>
              <a:lnTo>
                <a:pt x="857951" y="9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077188" y="1777863"/>
        <a:ext cx="42897" cy="42897"/>
      </dsp:txXfrm>
    </dsp:sp>
    <dsp:sp modelId="{A2C51E7B-5BCC-4411-B354-AB4B78DA3D02}">
      <dsp:nvSpPr>
        <dsp:cNvPr id="0" name=""/>
        <dsp:cNvSpPr/>
      </dsp:nvSpPr>
      <dsp:spPr>
        <a:xfrm>
          <a:off x="1925964" y="1156113"/>
          <a:ext cx="783217" cy="78321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>
              <a:solidFill>
                <a:schemeClr val="tx1"/>
              </a:solidFill>
            </a:rPr>
            <a:t>Internet</a:t>
          </a:r>
          <a:endParaRPr lang="en-US" sz="500" b="1" kern="1200" dirty="0">
            <a:solidFill>
              <a:schemeClr val="tx1"/>
            </a:solidFill>
          </a:endParaRPr>
        </a:p>
      </dsp:txBody>
      <dsp:txXfrm>
        <a:off x="2040663" y="1270812"/>
        <a:ext cx="553819" cy="553819"/>
      </dsp:txXfrm>
    </dsp:sp>
    <dsp:sp modelId="{EF818784-EC7F-48F2-8303-E13CC4C11281}">
      <dsp:nvSpPr>
        <dsp:cNvPr id="0" name=""/>
        <dsp:cNvSpPr/>
      </dsp:nvSpPr>
      <dsp:spPr>
        <a:xfrm rot="13987512">
          <a:off x="2955620" y="1384057"/>
          <a:ext cx="861324" cy="18138"/>
        </a:xfrm>
        <a:custGeom>
          <a:avLst/>
          <a:gdLst/>
          <a:ahLst/>
          <a:cxnLst/>
          <a:rect l="0" t="0" r="0" b="0"/>
          <a:pathLst>
            <a:path>
              <a:moveTo>
                <a:pt x="0" y="9069"/>
              </a:moveTo>
              <a:lnTo>
                <a:pt x="861324" y="9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364749" y="1371593"/>
        <a:ext cx="43066" cy="43066"/>
      </dsp:txXfrm>
    </dsp:sp>
    <dsp:sp modelId="{62083F3B-D821-4909-AF36-5BAE0644A0F0}">
      <dsp:nvSpPr>
        <dsp:cNvPr id="0" name=""/>
        <dsp:cNvSpPr/>
      </dsp:nvSpPr>
      <dsp:spPr>
        <a:xfrm>
          <a:off x="2501255" y="343743"/>
          <a:ext cx="783217" cy="78321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>
              <a:solidFill>
                <a:schemeClr val="tx1"/>
              </a:solidFill>
            </a:rPr>
            <a:t>Nonprofit Business Focus</a:t>
          </a:r>
          <a:endParaRPr lang="en-US" sz="500" b="1" kern="1200" dirty="0">
            <a:solidFill>
              <a:schemeClr val="tx1"/>
            </a:solidFill>
          </a:endParaRPr>
        </a:p>
      </dsp:txBody>
      <dsp:txXfrm>
        <a:off x="2615954" y="458442"/>
        <a:ext cx="553819" cy="5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8CEEAF1E-798B-4A23-A466-F7D4D888D3C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9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AF1E-798B-4A23-A466-F7D4D888D3C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7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AF1E-798B-4A23-A466-F7D4D888D3C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www.sba.gov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2C6C0-6763-4129-9143-4A2BEC9A9575}" type="slidenum">
              <a:rPr lang="en-US"/>
              <a:pPr/>
              <a:t>‹#›</a:t>
            </a:fld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www.sba.gov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58893-F7B3-4905-A434-2A85A40DAB67}" type="slidenum">
              <a:rPr lang="en-US"/>
              <a:pPr/>
              <a:t>‹#›</a:t>
            </a:fld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www.sba.gov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73118-CC7C-4F46-AF17-A37BEC02819A}" type="slidenum">
              <a:rPr lang="en-US"/>
              <a:pPr/>
              <a:t>‹#›</a:t>
            </a:fld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www.sba.gov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4E292-64A8-48C3-9FED-6AD6F3180D06}" type="slidenum">
              <a:rPr lang="en-US"/>
              <a:pPr/>
              <a:t>‹#›</a:t>
            </a:fld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www.sba.gov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3DA61-90B4-4C43-B7C4-0756B5960919}" type="slidenum">
              <a:rPr lang="en-US"/>
              <a:pPr/>
              <a:t>‹#›</a:t>
            </a:fld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www.sba.gov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00DF1-1D58-47E6-B531-232D00030328}" type="slidenum">
              <a:rPr lang="en-US"/>
              <a:pPr/>
              <a:t>‹#›</a:t>
            </a:fld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www.sba.gov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F9894-0A42-40FE-A408-EAC3DBB817B3}" type="slidenum">
              <a:rPr lang="en-US"/>
              <a:pPr/>
              <a:t>‹#›</a:t>
            </a:fld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www.sba.gov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52C02-3308-46B0-AABD-9634605432D3}" type="slidenum">
              <a:rPr lang="en-US"/>
              <a:pPr/>
              <a:t>‹#›</a:t>
            </a:fld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www.sba.gov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B586B-3244-49A3-A800-B8815991E2A6}" type="slidenum">
              <a:rPr lang="en-US"/>
              <a:pPr/>
              <a:t>‹#›</a:t>
            </a:fld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www.sba.gov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0A114-1338-4DC2-BF21-875339C4A103}" type="slidenum">
              <a:rPr lang="en-US"/>
              <a:pPr/>
              <a:t>‹#›</a:t>
            </a:fld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www.sba.gov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4922A-77F6-4997-B24E-E606CE90A477}" type="slidenum">
              <a:rPr lang="en-US"/>
              <a:pPr/>
              <a:t>‹#›</a:t>
            </a:fld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www.sba.gov</a:t>
            </a:r>
            <a:endParaRPr lang="en-US" b="1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1D5660-3B4D-4B12-AE8D-ED92331A262F}" type="slidenum">
              <a:rPr lang="en-US"/>
              <a:pPr/>
              <a:t>‹#›</a:t>
            </a:fld>
            <a:r>
              <a:rPr lang="en-US" dirty="0"/>
              <a:t>1</a:t>
            </a:r>
          </a:p>
        </p:txBody>
      </p:sp>
      <p:pic>
        <p:nvPicPr>
          <p:cNvPr id="4103" name="Picture 7" descr="blendba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838200"/>
            <a:ext cx="7772400" cy="228600"/>
          </a:xfrm>
          <a:prstGeom prst="rect">
            <a:avLst/>
          </a:prstGeom>
          <a:noFill/>
        </p:spPr>
      </p:pic>
      <p:pic>
        <p:nvPicPr>
          <p:cNvPr id="4104" name="Picture 8" descr="SBA 2c logo blk type +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73025"/>
            <a:ext cx="1563688" cy="6889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a.gov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re.org/" TargetMode="External"/><Relationship Id="rId2" Type="http://schemas.openxmlformats.org/officeDocument/2006/relationships/hyperlink" Target="http://www.sba.gov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43000"/>
            <a:ext cx="6324600" cy="5105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b="1" dirty="0" smtClean="0"/>
              <a:t>Living the </a:t>
            </a:r>
          </a:p>
          <a:p>
            <a:pPr algn="ctr">
              <a:buFontTx/>
              <a:buNone/>
            </a:pPr>
            <a:endParaRPr lang="en-US" sz="4000" b="1" dirty="0"/>
          </a:p>
          <a:p>
            <a:pPr algn="ctr">
              <a:buFontTx/>
              <a:buNone/>
            </a:pPr>
            <a:r>
              <a:rPr lang="en-US" sz="4000" b="1" dirty="0" smtClean="0"/>
              <a:t>Dream/Nightmare</a:t>
            </a:r>
          </a:p>
          <a:p>
            <a:pPr algn="ctr">
              <a:buFontTx/>
              <a:buNone/>
            </a:pPr>
            <a:endParaRPr lang="en-US" sz="4000" b="1" dirty="0" smtClean="0"/>
          </a:p>
          <a:p>
            <a:pPr algn="ctr">
              <a:buFontTx/>
              <a:buNone/>
            </a:pPr>
            <a:r>
              <a:rPr lang="en-US" sz="4000" b="1" dirty="0" smtClean="0"/>
              <a:t>Starting </a:t>
            </a:r>
            <a:r>
              <a:rPr lang="en-US" sz="4000" b="1" dirty="0" smtClean="0"/>
              <a:t>a Business</a:t>
            </a:r>
          </a:p>
          <a:p>
            <a:pPr algn="ctr">
              <a:buFontTx/>
              <a:buNone/>
            </a:pPr>
            <a:endParaRPr lang="en-US" sz="2400" b="1" dirty="0"/>
          </a:p>
          <a:p>
            <a:pPr algn="ctr">
              <a:buFontTx/>
              <a:buNone/>
            </a:pPr>
            <a:r>
              <a:rPr lang="en-US" sz="2400" b="1" dirty="0" smtClean="0"/>
              <a:t>October 11, </a:t>
            </a:r>
            <a:r>
              <a:rPr lang="en-US" sz="2400" b="1" dirty="0" smtClean="0"/>
              <a:t>2014</a:t>
            </a:r>
          </a:p>
          <a:p>
            <a:pPr algn="ctr">
              <a:buFontTx/>
              <a:buNone/>
            </a:pPr>
            <a:endParaRPr lang="en-US" sz="4000" b="1" dirty="0"/>
          </a:p>
          <a:p>
            <a:pPr algn="ctr">
              <a:buFontTx/>
              <a:buNone/>
            </a:pPr>
            <a:endParaRPr lang="en-US" sz="4000" b="1" dirty="0" smtClean="0"/>
          </a:p>
          <a:p>
            <a:pPr algn="ctr">
              <a:buFontTx/>
              <a:buNone/>
            </a:pPr>
            <a:endParaRPr lang="en-US" sz="4000" b="1" dirty="0"/>
          </a:p>
          <a:p>
            <a:pPr algn="ctr">
              <a:buFontTx/>
              <a:buNone/>
            </a:pPr>
            <a:endParaRPr lang="en-US" sz="2800" b="1" dirty="0" smtClean="0"/>
          </a:p>
          <a:p>
            <a:pPr algn="ctr">
              <a:buFontTx/>
              <a:buNone/>
            </a:pPr>
            <a:endParaRPr lang="en-US" sz="40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www.sba.gov</a:t>
            </a:r>
            <a:endParaRPr lang="en-US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endParaRPr lang="en-US" dirty="0"/>
          </a:p>
          <a:p>
            <a:r>
              <a:rPr lang="en-US" dirty="0" smtClean="0"/>
              <a:t>In Business?</a:t>
            </a:r>
          </a:p>
          <a:p>
            <a:endParaRPr lang="en-US" dirty="0"/>
          </a:p>
          <a:p>
            <a:r>
              <a:rPr lang="en-US" dirty="0" smtClean="0"/>
              <a:t>Future Growth</a:t>
            </a:r>
          </a:p>
          <a:p>
            <a:endParaRPr lang="en-US" dirty="0"/>
          </a:p>
          <a:p>
            <a:r>
              <a:rPr lang="en-US" dirty="0" smtClean="0"/>
              <a:t>Something Unique About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08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Skill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strength</a:t>
            </a:r>
          </a:p>
          <a:p>
            <a:endParaRPr lang="en-US" dirty="0" smtClean="0"/>
          </a:p>
          <a:p>
            <a:r>
              <a:rPr lang="en-US" dirty="0" smtClean="0"/>
              <a:t>What is your experience</a:t>
            </a:r>
          </a:p>
          <a:p>
            <a:endParaRPr lang="en-US" dirty="0" smtClean="0"/>
          </a:p>
          <a:p>
            <a:r>
              <a:rPr lang="en-US" dirty="0" smtClean="0"/>
              <a:t>Are you a procrastinator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70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Skill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clean is your home/room</a:t>
            </a:r>
          </a:p>
          <a:p>
            <a:endParaRPr lang="en-US" dirty="0" smtClean="0"/>
          </a:p>
          <a:p>
            <a:r>
              <a:rPr lang="en-US" dirty="0" smtClean="0"/>
              <a:t>Do you smile easily</a:t>
            </a:r>
          </a:p>
          <a:p>
            <a:endParaRPr lang="en-US" dirty="0" smtClean="0"/>
          </a:p>
          <a:p>
            <a:r>
              <a:rPr lang="en-US" dirty="0" smtClean="0"/>
              <a:t>How firm is your handshake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43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Skill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Speaking strength</a:t>
            </a:r>
          </a:p>
          <a:p>
            <a:endParaRPr lang="en-US" dirty="0" smtClean="0"/>
          </a:p>
          <a:p>
            <a:r>
              <a:rPr lang="en-US" dirty="0" smtClean="0"/>
              <a:t>Written Skill strength</a:t>
            </a:r>
          </a:p>
          <a:p>
            <a:endParaRPr lang="en-US" dirty="0" smtClean="0"/>
          </a:p>
          <a:p>
            <a:r>
              <a:rPr lang="en-US" dirty="0" smtClean="0"/>
              <a:t>Are you punctual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99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Skill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enjoy change</a:t>
            </a:r>
          </a:p>
          <a:p>
            <a:endParaRPr lang="en-US" dirty="0" smtClean="0"/>
          </a:p>
          <a:p>
            <a:r>
              <a:rPr lang="en-US" dirty="0" smtClean="0"/>
              <a:t>Are you always tired</a:t>
            </a:r>
          </a:p>
          <a:p>
            <a:endParaRPr lang="en-US" dirty="0" smtClean="0"/>
          </a:p>
          <a:p>
            <a:r>
              <a:rPr lang="en-US" dirty="0" smtClean="0"/>
              <a:t>Are you positive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47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  <p:sp>
        <p:nvSpPr>
          <p:cNvPr id="13" name="Freeform 12"/>
          <p:cNvSpPr/>
          <p:nvPr/>
        </p:nvSpPr>
        <p:spPr bwMode="auto">
          <a:xfrm>
            <a:off x="1828800" y="2819400"/>
            <a:ext cx="5820888" cy="2874545"/>
          </a:xfrm>
          <a:custGeom>
            <a:avLst/>
            <a:gdLst>
              <a:gd name="connsiteX0" fmla="*/ 0 w 4310743"/>
              <a:gd name="connsiteY0" fmla="*/ 2381219 h 2520481"/>
              <a:gd name="connsiteX1" fmla="*/ 1080654 w 4310743"/>
              <a:gd name="connsiteY1" fmla="*/ 2298092 h 2520481"/>
              <a:gd name="connsiteX2" fmla="*/ 2303813 w 4310743"/>
              <a:gd name="connsiteY2" fmla="*/ 291162 h 2520481"/>
              <a:gd name="connsiteX3" fmla="*/ 4310743 w 4310743"/>
              <a:gd name="connsiteY3" fmla="*/ 53655 h 252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743" h="2520481">
                <a:moveTo>
                  <a:pt x="0" y="2381219"/>
                </a:moveTo>
                <a:cubicBezTo>
                  <a:pt x="348342" y="2513827"/>
                  <a:pt x="696685" y="2646435"/>
                  <a:pt x="1080654" y="2298092"/>
                </a:cubicBezTo>
                <a:cubicBezTo>
                  <a:pt x="1464623" y="1949749"/>
                  <a:pt x="1765465" y="665235"/>
                  <a:pt x="2303813" y="291162"/>
                </a:cubicBezTo>
                <a:cubicBezTo>
                  <a:pt x="2842161" y="-82911"/>
                  <a:pt x="3576452" y="-14628"/>
                  <a:pt x="4310743" y="5365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5555445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0" y="5280106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 Up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4419600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Growth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2971800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22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Start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</a:t>
            </a:r>
          </a:p>
          <a:p>
            <a:r>
              <a:rPr lang="en-US" dirty="0"/>
              <a:t>Market Research</a:t>
            </a:r>
          </a:p>
          <a:p>
            <a:pPr lvl="1"/>
            <a:r>
              <a:rPr lang="en-US" dirty="0"/>
              <a:t>Target Audience</a:t>
            </a:r>
          </a:p>
          <a:p>
            <a:pPr lvl="1"/>
            <a:r>
              <a:rPr lang="en-US" dirty="0"/>
              <a:t>Competitors</a:t>
            </a:r>
          </a:p>
          <a:p>
            <a:pPr lvl="1"/>
            <a:r>
              <a:rPr lang="en-US" dirty="0"/>
              <a:t>Domestic/Global</a:t>
            </a:r>
          </a:p>
          <a:p>
            <a:r>
              <a:rPr lang="en-US" dirty="0" smtClean="0"/>
              <a:t>Your Personal Finances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62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Exercise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  <p:pic>
        <p:nvPicPr>
          <p:cNvPr id="2050" name="Picture 2" descr="http://t2.gstatic.com/images?q=tbn:ANd9GcSo9iTGYtERkh-rKamM9Nqp7C-PIg7xi9we-u-0FhPDnnaB8qU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30432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Players</a:t>
            </a:r>
          </a:p>
          <a:p>
            <a:endParaRPr lang="en-US" dirty="0" smtClean="0"/>
          </a:p>
          <a:p>
            <a:r>
              <a:rPr lang="en-US" dirty="0" smtClean="0"/>
              <a:t>Type Business Structure</a:t>
            </a:r>
          </a:p>
          <a:p>
            <a:endParaRPr lang="en-US" dirty="0"/>
          </a:p>
          <a:p>
            <a:r>
              <a:rPr lang="en-US" dirty="0" smtClean="0"/>
              <a:t>Business Plan</a:t>
            </a:r>
          </a:p>
          <a:p>
            <a:endParaRPr lang="en-US" dirty="0"/>
          </a:p>
          <a:p>
            <a:r>
              <a:rPr lang="en-US" dirty="0" smtClean="0"/>
              <a:t>Start Up Cost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53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Business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Sole Proprietor</a:t>
            </a:r>
          </a:p>
          <a:p>
            <a:endParaRPr lang="en-US" dirty="0"/>
          </a:p>
          <a:p>
            <a:r>
              <a:rPr lang="en-US" dirty="0" smtClean="0"/>
              <a:t>Limited Liability Company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99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  <p:pic>
        <p:nvPicPr>
          <p:cNvPr id="1026" name="Picture 2" descr="C:\Users\CBK\AppData\Local\Microsoft\Windows\Temporary Internet Files\Content.IE5\IA8O41ER\MP9004254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44436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BK\AppData\Local\Microsoft\Windows\Temporary Internet Files\Content.IE5\RMP9GEJP\MP900341892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54392"/>
            <a:ext cx="3978067" cy="28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do it?</a:t>
            </a:r>
          </a:p>
          <a:p>
            <a:endParaRPr lang="en-US" dirty="0"/>
          </a:p>
          <a:p>
            <a:r>
              <a:rPr lang="en-US" dirty="0" smtClean="0"/>
              <a:t>Executive Summary</a:t>
            </a:r>
          </a:p>
          <a:p>
            <a:r>
              <a:rPr lang="en-US" dirty="0" smtClean="0"/>
              <a:t>Finances</a:t>
            </a:r>
          </a:p>
          <a:p>
            <a:r>
              <a:rPr lang="en-US" dirty="0" smtClean="0"/>
              <a:t>Operations</a:t>
            </a:r>
          </a:p>
          <a:p>
            <a:r>
              <a:rPr lang="en-US" dirty="0" smtClean="0"/>
              <a:t>Marketing</a:t>
            </a:r>
          </a:p>
          <a:p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26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Capability Statement</a:t>
            </a:r>
          </a:p>
          <a:p>
            <a:pPr lvl="1"/>
            <a:r>
              <a:rPr lang="en-US" dirty="0" smtClean="0"/>
              <a:t>Business Resume</a:t>
            </a:r>
          </a:p>
          <a:p>
            <a:pPr lvl="1"/>
            <a:r>
              <a:rPr lang="en-US" dirty="0" smtClean="0"/>
              <a:t>Less then 2 pages</a:t>
            </a:r>
          </a:p>
          <a:p>
            <a:pPr lvl="1"/>
            <a:r>
              <a:rPr lang="en-US" dirty="0" smtClean="0"/>
              <a:t>Past two years performance</a:t>
            </a:r>
          </a:p>
          <a:p>
            <a:pPr lvl="1"/>
            <a:r>
              <a:rPr lang="en-US" dirty="0" smtClean="0"/>
              <a:t>Unique to each potential customer</a:t>
            </a:r>
          </a:p>
          <a:p>
            <a:pPr lvl="1"/>
            <a:r>
              <a:rPr lang="en-US" dirty="0" smtClean="0"/>
              <a:t>What is unique about your business</a:t>
            </a:r>
          </a:p>
          <a:p>
            <a:pPr lvl="1"/>
            <a:r>
              <a:rPr lang="en-US" dirty="0" smtClean="0"/>
              <a:t>What gap are you filling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03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Marketing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</a:p>
          <a:p>
            <a:endParaRPr lang="en-US" dirty="0"/>
          </a:p>
          <a:p>
            <a:r>
              <a:rPr lang="en-US" dirty="0" smtClean="0"/>
              <a:t>Social Media</a:t>
            </a:r>
          </a:p>
          <a:p>
            <a:endParaRPr lang="en-US" dirty="0"/>
          </a:p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43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Marketing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Two Languages at Least</a:t>
            </a:r>
          </a:p>
          <a:p>
            <a:pPr lvl="1"/>
            <a:r>
              <a:rPr lang="en-US" dirty="0" smtClean="0"/>
              <a:t>Interest Your Potential Customer</a:t>
            </a:r>
          </a:p>
          <a:p>
            <a:pPr lvl="1"/>
            <a:r>
              <a:rPr lang="en-US" dirty="0" smtClean="0"/>
              <a:t>Educational </a:t>
            </a:r>
          </a:p>
          <a:p>
            <a:pPr lvl="1"/>
            <a:r>
              <a:rPr lang="en-US" dirty="0" smtClean="0"/>
              <a:t>Update at least annually</a:t>
            </a:r>
          </a:p>
          <a:p>
            <a:pPr lvl="1"/>
            <a:r>
              <a:rPr lang="en-US" dirty="0" smtClean="0"/>
              <a:t>You Tubes</a:t>
            </a:r>
          </a:p>
          <a:p>
            <a:pPr lvl="1"/>
            <a:r>
              <a:rPr lang="en-US" dirty="0" smtClean="0"/>
              <a:t>Google Analytics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90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416" y="304800"/>
            <a:ext cx="7772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QR Code</a:t>
            </a:r>
          </a:p>
          <a:p>
            <a:pPr lvl="1"/>
            <a:r>
              <a:rPr lang="en-US" dirty="0" smtClean="0"/>
              <a:t>Send out questions to get interest</a:t>
            </a:r>
          </a:p>
          <a:p>
            <a:pPr lvl="1"/>
            <a:r>
              <a:rPr lang="en-US" dirty="0" smtClean="0"/>
              <a:t>Join the right groups</a:t>
            </a:r>
          </a:p>
          <a:p>
            <a:pPr lvl="1"/>
            <a:r>
              <a:rPr lang="en-US" dirty="0" smtClean="0"/>
              <a:t>Network with it</a:t>
            </a:r>
          </a:p>
          <a:p>
            <a:pPr lvl="1"/>
            <a:r>
              <a:rPr lang="en-US" dirty="0" smtClean="0"/>
              <a:t>Which one</a:t>
            </a:r>
          </a:p>
          <a:p>
            <a:pPr lvl="2"/>
            <a:r>
              <a:rPr lang="en-US" dirty="0" smtClean="0"/>
              <a:t>Facebook</a:t>
            </a:r>
          </a:p>
          <a:p>
            <a:pPr lvl="2"/>
            <a:r>
              <a:rPr lang="en-US" dirty="0" smtClean="0"/>
              <a:t>Linked In</a:t>
            </a:r>
          </a:p>
          <a:p>
            <a:pPr lvl="2"/>
            <a:r>
              <a:rPr lang="en-US" dirty="0" smtClean="0"/>
              <a:t>Twitter</a:t>
            </a:r>
          </a:p>
          <a:p>
            <a:pPr lvl="2"/>
            <a:r>
              <a:rPr lang="en-US" dirty="0" smtClean="0"/>
              <a:t>You Tube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3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Marketing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Brochures</a:t>
            </a:r>
          </a:p>
          <a:p>
            <a:pPr lvl="1"/>
            <a:r>
              <a:rPr lang="en-US" dirty="0" smtClean="0"/>
              <a:t>Yellow Pages</a:t>
            </a:r>
          </a:p>
          <a:p>
            <a:pPr lvl="1"/>
            <a:r>
              <a:rPr lang="en-US" dirty="0" smtClean="0"/>
              <a:t>Local Paper</a:t>
            </a:r>
          </a:p>
          <a:p>
            <a:pPr lvl="1"/>
            <a:r>
              <a:rPr lang="en-US" dirty="0" smtClean="0"/>
              <a:t>Magazine</a:t>
            </a:r>
          </a:p>
          <a:p>
            <a:pPr lvl="1"/>
            <a:r>
              <a:rPr lang="en-US" dirty="0" smtClean="0"/>
              <a:t>Gifts</a:t>
            </a:r>
          </a:p>
          <a:p>
            <a:pPr lvl="1"/>
            <a:r>
              <a:rPr lang="en-US" dirty="0" smtClean="0"/>
              <a:t>Volunteering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37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  <p:pic>
        <p:nvPicPr>
          <p:cNvPr id="2050" name="Picture 2" descr="C:\Users\CBK\AppData\Local\Microsoft\Windows\Temporary Internet Files\Content.IE5\UE6V6P96\MP9004424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825" y="1066800"/>
            <a:ext cx="3886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/>
              <a:t>Traditional Sources of Capital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Family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 Financing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Equity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Score/History</a:t>
            </a:r>
            <a:endParaRPr lang="en-US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6533" y="4514848"/>
            <a:ext cx="7772400" cy="94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800" i="1" kern="0" dirty="0" smtClean="0"/>
              <a:t>So why have a conversation about alternate methods of financing</a:t>
            </a:r>
            <a:r>
              <a:rPr lang="en-US" sz="2800" i="1" kern="0" dirty="0" smtClean="0"/>
              <a:t>?!?</a:t>
            </a:r>
            <a:endParaRPr lang="en-US" sz="2800" i="1" kern="0" dirty="0"/>
          </a:p>
        </p:txBody>
      </p:sp>
    </p:spTree>
    <p:extLst>
      <p:ext uri="{BB962C8B-B14F-4D97-AF65-F5344CB8AC3E}">
        <p14:creationId xmlns:p14="http://schemas.microsoft.com/office/powerpoint/2010/main" val="18598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772400" cy="914400"/>
          </a:xfrm>
        </p:spPr>
        <p:txBody>
          <a:bodyPr/>
          <a:lstStyle/>
          <a:p>
            <a:r>
              <a:rPr lang="en-US" sz="3200" u="sng" dirty="0" smtClean="0"/>
              <a:t>Alternate Methods of Financing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Bartering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Microlending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Peer-to-Peer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Lending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Crowdfunding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  <p:pic>
        <p:nvPicPr>
          <p:cNvPr id="1026" name="Picture 2" descr="C:\Users\CBK\AppData\Local\Microsoft\Windows\Temporary Internet Files\Content.IE5\RNV8JG5M\MP90042768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24" y="2057400"/>
            <a:ext cx="621835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you?</a:t>
            </a:r>
          </a:p>
          <a:p>
            <a:r>
              <a:rPr lang="en-US" dirty="0" smtClean="0"/>
              <a:t>Start </a:t>
            </a:r>
            <a:r>
              <a:rPr lang="en-US" dirty="0" smtClean="0"/>
              <a:t>a </a:t>
            </a:r>
            <a:r>
              <a:rPr lang="en-US" dirty="0" smtClean="0"/>
              <a:t>business</a:t>
            </a:r>
          </a:p>
          <a:p>
            <a:r>
              <a:rPr lang="en-US" dirty="0" smtClean="0"/>
              <a:t>Marketing</a:t>
            </a:r>
            <a:endParaRPr lang="en-US" dirty="0" smtClean="0"/>
          </a:p>
          <a:p>
            <a:r>
              <a:rPr lang="en-US" dirty="0" smtClean="0"/>
              <a:t>Alternative Financing</a:t>
            </a:r>
            <a:endParaRPr lang="en-US" dirty="0" smtClean="0"/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Unknown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10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dirty="0" smtClean="0"/>
              <a:t>  Pre-Start Up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1752600"/>
          <a:ext cx="7772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95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240"/>
            <a:ext cx="7772400" cy="914400"/>
          </a:xfrm>
        </p:spPr>
        <p:txBody>
          <a:bodyPr/>
          <a:lstStyle/>
          <a:p>
            <a:r>
              <a:rPr lang="en-US" dirty="0" smtClean="0"/>
              <a:t>Start Up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478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7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www.sba.gov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www.score.org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Many more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96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40692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127668" cy="312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6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CBK\AppData\Local\Microsoft\Windows\Temporary Internet Files\Content.IE5\1EYQMLI2\MC90043762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09800"/>
            <a:ext cx="3657143" cy="365714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www.sba.gov</a:t>
            </a:r>
            <a:endParaRPr lang="en-US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839316"/>
              </p:ext>
            </p:extLst>
          </p:nvPr>
        </p:nvGraphicFramePr>
        <p:xfrm>
          <a:off x="685800" y="20574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90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Sponge Bob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  <p:pic>
        <p:nvPicPr>
          <p:cNvPr id="1028" name="Picture 4" descr="http://t2.gstatic.com/images?q=tbn:ANd9GcSNv9qcm5GpKhWuuqeTop99x1afkU00p8WiAJyq5VXp_wXvoBx3-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31" y="2286000"/>
            <a:ext cx="572540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  <p:pic>
        <p:nvPicPr>
          <p:cNvPr id="7170" name="Picture 2" descr="C:\Users\CBK\AppData\Local\Microsoft\Windows\Temporary Internet Files\Content.IE5\L7WXQ3US\MP90018254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36800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you choose this event</a:t>
            </a:r>
          </a:p>
          <a:p>
            <a:r>
              <a:rPr lang="en-US" dirty="0" smtClean="0"/>
              <a:t>Return On Investment (ROI)</a:t>
            </a:r>
          </a:p>
          <a:p>
            <a:r>
              <a:rPr lang="en-US" dirty="0" smtClean="0"/>
              <a:t>3-5 Follow Up Leads</a:t>
            </a:r>
          </a:p>
          <a:p>
            <a:r>
              <a:rPr lang="en-US" dirty="0" smtClean="0"/>
              <a:t>Close Two Deals</a:t>
            </a:r>
          </a:p>
          <a:p>
            <a:r>
              <a:rPr lang="en-US" dirty="0" smtClean="0"/>
              <a:t>Business Cards/Smart Phone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71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Elevator Pitch</a:t>
            </a:r>
          </a:p>
          <a:p>
            <a:pPr lvl="1"/>
            <a:r>
              <a:rPr lang="en-US" dirty="0" smtClean="0"/>
              <a:t>&lt;10 seconds Decision Made On You</a:t>
            </a:r>
          </a:p>
          <a:p>
            <a:pPr lvl="1"/>
            <a:r>
              <a:rPr lang="en-US" dirty="0" smtClean="0"/>
              <a:t>Smile</a:t>
            </a:r>
          </a:p>
          <a:p>
            <a:pPr lvl="1"/>
            <a:r>
              <a:rPr lang="en-US" dirty="0" smtClean="0"/>
              <a:t>Firm Handshake</a:t>
            </a:r>
          </a:p>
          <a:p>
            <a:pPr lvl="1"/>
            <a:r>
              <a:rPr lang="en-US" dirty="0" smtClean="0"/>
              <a:t>Eye Contact</a:t>
            </a:r>
          </a:p>
          <a:p>
            <a:pPr lvl="1"/>
            <a:r>
              <a:rPr lang="en-US" dirty="0" smtClean="0"/>
              <a:t>Strong Voice</a:t>
            </a:r>
          </a:p>
          <a:p>
            <a:pPr lvl="1"/>
            <a:r>
              <a:rPr lang="en-US" dirty="0" smtClean="0"/>
              <a:t>Key Point to Interest Someone in You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69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Exercise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www.sba.gov</a:t>
            </a:r>
            <a:endParaRPr lang="en-US" b="1" dirty="0"/>
          </a:p>
        </p:txBody>
      </p:sp>
      <p:pic>
        <p:nvPicPr>
          <p:cNvPr id="2050" name="Picture 2" descr="http://t2.gstatic.com/images?q=tbn:ANd9GcSo9iTGYtERkh-rKamM9Nqp7C-PIg7xi9we-u-0FhPDnnaB8qU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30432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SBA corporate</Template>
  <TotalTime>2304</TotalTime>
  <Words>419</Words>
  <Application>Microsoft Office PowerPoint</Application>
  <PresentationFormat>On-screen Show (4:3)</PresentationFormat>
  <Paragraphs>233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ＭＳ Ｐゴシック</vt:lpstr>
      <vt:lpstr>Arial</vt:lpstr>
      <vt:lpstr>Wingdings</vt:lpstr>
      <vt:lpstr>Blank Presentation</vt:lpstr>
      <vt:lpstr> </vt:lpstr>
      <vt:lpstr>PowerPoint Presentation</vt:lpstr>
      <vt:lpstr>Outline</vt:lpstr>
      <vt:lpstr>PowerPoint Presentation</vt:lpstr>
      <vt:lpstr>Sponge Bob</vt:lpstr>
      <vt:lpstr>Networking</vt:lpstr>
      <vt:lpstr>Networking</vt:lpstr>
      <vt:lpstr>Business Presentation</vt:lpstr>
      <vt:lpstr>Network Exercise</vt:lpstr>
      <vt:lpstr>Exercise</vt:lpstr>
      <vt:lpstr>Your Skill Set</vt:lpstr>
      <vt:lpstr>Your Skill Set</vt:lpstr>
      <vt:lpstr>Your Skill Set</vt:lpstr>
      <vt:lpstr>Your Skill Set</vt:lpstr>
      <vt:lpstr>Business Curve</vt:lpstr>
      <vt:lpstr>Pre Start Up</vt:lpstr>
      <vt:lpstr>Product Exercise</vt:lpstr>
      <vt:lpstr>Start Up</vt:lpstr>
      <vt:lpstr>Type Business Structure</vt:lpstr>
      <vt:lpstr>Business Plan</vt:lpstr>
      <vt:lpstr>Business Presentation</vt:lpstr>
      <vt:lpstr>Business Marketing Materials</vt:lpstr>
      <vt:lpstr>Business Marketing Materials</vt:lpstr>
      <vt:lpstr>PowerPoint Presentation</vt:lpstr>
      <vt:lpstr>Business Marketing Materials</vt:lpstr>
      <vt:lpstr>PowerPoint Presentation</vt:lpstr>
      <vt:lpstr>Traditional Sources of Capital</vt:lpstr>
      <vt:lpstr>Alternate Methods of Financing</vt:lpstr>
      <vt:lpstr>RESEARCH</vt:lpstr>
      <vt:lpstr>  Pre-Start Up</vt:lpstr>
      <vt:lpstr>Start Up</vt:lpstr>
      <vt:lpstr>PowerPoint Presentation</vt:lpstr>
      <vt:lpstr>Unknown</vt:lpstr>
      <vt:lpstr>Questions</vt:lpstr>
    </vt:vector>
  </TitlesOfParts>
  <Company>Small Business Administration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dcdickso</dc:creator>
  <cp:lastModifiedBy>Carl Knoblock</cp:lastModifiedBy>
  <cp:revision>193</cp:revision>
  <dcterms:created xsi:type="dcterms:W3CDTF">2009-01-29T15:49:54Z</dcterms:created>
  <dcterms:modified xsi:type="dcterms:W3CDTF">2014-10-04T19:55:10Z</dcterms:modified>
</cp:coreProperties>
</file>